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sldIdLst>
    <p:sldId id="259" r:id="rId2"/>
  </p:sldIdLst>
  <p:sldSz cx="7775575" cy="10907713"/>
  <p:notesSz cx="6797675" cy="99266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597"/>
    <a:srgbClr val="0B5395"/>
    <a:srgbClr val="DEEBF7"/>
    <a:srgbClr val="F6E967"/>
    <a:srgbClr val="F4A300"/>
    <a:srgbClr val="000000"/>
    <a:srgbClr val="1F4E79"/>
    <a:srgbClr val="3F64A8"/>
    <a:srgbClr val="FAC900"/>
    <a:srgbClr val="E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snapToGrid="0">
      <p:cViewPr>
        <p:scale>
          <a:sx n="100" d="100"/>
          <a:sy n="100" d="100"/>
        </p:scale>
        <p:origin x="888" y="-978"/>
      </p:cViewPr>
      <p:guideLst>
        <p:guide orient="horz" pos="3435"/>
        <p:guide pos="2449"/>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9543"/>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3817"/>
            </a:lvl1pPr>
            <a:lvl2pPr marL="727174" indent="0" algn="ctr">
              <a:buNone/>
              <a:defRPr sz="3182"/>
            </a:lvl2pPr>
            <a:lvl3pPr marL="1454349" indent="0" algn="ctr">
              <a:buNone/>
              <a:defRPr sz="2863"/>
            </a:lvl3pPr>
            <a:lvl4pPr marL="2181522" indent="0" algn="ctr">
              <a:buNone/>
              <a:defRPr sz="2545"/>
            </a:lvl4pPr>
            <a:lvl5pPr marL="2908696" indent="0" algn="ctr">
              <a:buNone/>
              <a:defRPr sz="2545"/>
            </a:lvl5pPr>
            <a:lvl6pPr marL="3635871" indent="0" algn="ctr">
              <a:buNone/>
              <a:defRPr sz="2545"/>
            </a:lvl6pPr>
            <a:lvl7pPr marL="4363045" indent="0" algn="ctr">
              <a:buNone/>
              <a:defRPr sz="2545"/>
            </a:lvl7pPr>
            <a:lvl8pPr marL="5090220" indent="0" algn="ctr">
              <a:buNone/>
              <a:defRPr sz="2545"/>
            </a:lvl8pPr>
            <a:lvl9pPr marL="5817393" indent="0" algn="ctr">
              <a:buNone/>
              <a:defRPr sz="254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34500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2"/>
            <a:ext cx="2507825" cy="2545133"/>
          </a:xfrm>
        </p:spPr>
        <p:txBody>
          <a:bodyPr anchor="b"/>
          <a:lstStyle>
            <a:lvl1pPr>
              <a:defRPr sz="5089"/>
            </a:lvl1pPr>
          </a:lstStyle>
          <a:p>
            <a:r>
              <a:rPr lang="ja-JP" altLang="en-US"/>
              <a:t>マスター タイトルの書式設定</a:t>
            </a:r>
            <a:endParaRPr lang="en-US" dirty="0"/>
          </a:p>
        </p:txBody>
      </p:sp>
      <p:sp>
        <p:nvSpPr>
          <p:cNvPr id="3" name="Picture Placeholder 2"/>
          <p:cNvSpPr>
            <a:spLocks noGrp="1" noChangeAspect="1"/>
          </p:cNvSpPr>
          <p:nvPr>
            <p:ph type="pic" idx="1" hasCustomPrompt="1"/>
          </p:nvPr>
        </p:nvSpPr>
        <p:spPr>
          <a:xfrm>
            <a:off x="3305632" y="1570510"/>
            <a:ext cx="3910177" cy="2762951"/>
          </a:xfrm>
          <a:solidFill>
            <a:schemeClr val="bg1">
              <a:lumMod val="75000"/>
            </a:schemeClr>
          </a:solidFill>
        </p:spPr>
        <p:txBody>
          <a:bodyPr anchor="ctr">
            <a:normAutofit/>
          </a:bodyPr>
          <a:lstStyle>
            <a:lvl1pPr marL="0" indent="0">
              <a:buNone/>
              <a:defRPr sz="1200"/>
            </a:lvl1pPr>
            <a:lvl2pPr marL="727174" indent="0">
              <a:buNone/>
              <a:defRPr sz="4454"/>
            </a:lvl2pPr>
            <a:lvl3pPr marL="1454349" indent="0">
              <a:buNone/>
              <a:defRPr sz="3817"/>
            </a:lvl3pPr>
            <a:lvl4pPr marL="2181522" indent="0">
              <a:buNone/>
              <a:defRPr sz="3182"/>
            </a:lvl4pPr>
            <a:lvl5pPr marL="2908696" indent="0">
              <a:buNone/>
              <a:defRPr sz="3182"/>
            </a:lvl5pPr>
            <a:lvl6pPr marL="3635871" indent="0">
              <a:buNone/>
              <a:defRPr sz="3182"/>
            </a:lvl6pPr>
            <a:lvl7pPr marL="4363045" indent="0">
              <a:buNone/>
              <a:defRPr sz="3182"/>
            </a:lvl7pPr>
            <a:lvl8pPr marL="5090220" indent="0">
              <a:buNone/>
              <a:defRPr sz="3182"/>
            </a:lvl8pPr>
            <a:lvl9pPr marL="5817393" indent="0">
              <a:buNone/>
              <a:defRPr sz="3182"/>
            </a:lvl9pPr>
          </a:lstStyle>
          <a:p>
            <a:r>
              <a:rPr lang="ja-JP" altLang="en-US" dirty="0"/>
              <a:t>写真をいれてください。</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2545"/>
            </a:lvl1pPr>
            <a:lvl2pPr marL="727174" indent="0">
              <a:buNone/>
              <a:defRPr sz="2226"/>
            </a:lvl2pPr>
            <a:lvl3pPr marL="1454349" indent="0">
              <a:buNone/>
              <a:defRPr sz="1909"/>
            </a:lvl3pPr>
            <a:lvl4pPr marL="2181522" indent="0">
              <a:buNone/>
              <a:defRPr sz="1591"/>
            </a:lvl4pPr>
            <a:lvl5pPr marL="2908696" indent="0">
              <a:buNone/>
              <a:defRPr sz="1591"/>
            </a:lvl5pPr>
            <a:lvl6pPr marL="3635871" indent="0">
              <a:buNone/>
              <a:defRPr sz="1591"/>
            </a:lvl6pPr>
            <a:lvl7pPr marL="4363045" indent="0">
              <a:buNone/>
              <a:defRPr sz="1591"/>
            </a:lvl7pPr>
            <a:lvl8pPr marL="5090220" indent="0">
              <a:buNone/>
              <a:defRPr sz="1591"/>
            </a:lvl8pPr>
            <a:lvl9pPr marL="5817393" indent="0">
              <a:buNone/>
              <a:defRPr sz="15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pPr/>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
        <p:nvSpPr>
          <p:cNvPr id="9" name="図プレースホルダー 8"/>
          <p:cNvSpPr>
            <a:spLocks noGrp="1"/>
          </p:cNvSpPr>
          <p:nvPr>
            <p:ph type="pic" sz="quarter" idx="13" hasCustomPrompt="1"/>
          </p:nvPr>
        </p:nvSpPr>
        <p:spPr>
          <a:xfrm>
            <a:off x="3305175" y="4651374"/>
            <a:ext cx="3909600" cy="2764800"/>
          </a:xfrm>
          <a:solidFill>
            <a:schemeClr val="bg1">
              <a:lumMod val="75000"/>
            </a:schemeClr>
          </a:solidFill>
        </p:spPr>
        <p:txBody>
          <a:bodyPr anchor="ctr">
            <a:normAutofit/>
          </a:bodyPr>
          <a:lstStyle>
            <a:lvl1pPr marL="0" indent="0">
              <a:buNone/>
              <a:defRPr sz="1200"/>
            </a:lvl1pPr>
          </a:lstStyle>
          <a:p>
            <a:r>
              <a:rPr kumimoji="1" lang="ja-JP" altLang="en-US" dirty="0"/>
              <a:t>写真をいれてください。</a:t>
            </a:r>
          </a:p>
        </p:txBody>
      </p:sp>
    </p:spTree>
    <p:extLst>
      <p:ext uri="{BB962C8B-B14F-4D97-AF65-F5344CB8AC3E}">
        <p14:creationId xmlns:p14="http://schemas.microsoft.com/office/powerpoint/2010/main" val="1732610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24722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6"/>
            <a:ext cx="1676609" cy="9243782"/>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6"/>
            <a:ext cx="4932630" cy="924378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59630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517727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9543"/>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3817">
                <a:solidFill>
                  <a:schemeClr val="tx1"/>
                </a:solidFill>
              </a:defRPr>
            </a:lvl1pPr>
            <a:lvl2pPr marL="727174" indent="0">
              <a:buNone/>
              <a:defRPr sz="3182">
                <a:solidFill>
                  <a:schemeClr val="tx1">
                    <a:tint val="75000"/>
                  </a:schemeClr>
                </a:solidFill>
              </a:defRPr>
            </a:lvl2pPr>
            <a:lvl3pPr marL="1454349" indent="0">
              <a:buNone/>
              <a:defRPr sz="2863">
                <a:solidFill>
                  <a:schemeClr val="tx1">
                    <a:tint val="75000"/>
                  </a:schemeClr>
                </a:solidFill>
              </a:defRPr>
            </a:lvl3pPr>
            <a:lvl4pPr marL="2181522" indent="0">
              <a:buNone/>
              <a:defRPr sz="2545">
                <a:solidFill>
                  <a:schemeClr val="tx1">
                    <a:tint val="75000"/>
                  </a:schemeClr>
                </a:solidFill>
              </a:defRPr>
            </a:lvl4pPr>
            <a:lvl5pPr marL="2908696" indent="0">
              <a:buNone/>
              <a:defRPr sz="2545">
                <a:solidFill>
                  <a:schemeClr val="tx1">
                    <a:tint val="75000"/>
                  </a:schemeClr>
                </a:solidFill>
              </a:defRPr>
            </a:lvl5pPr>
            <a:lvl6pPr marL="3635871" indent="0">
              <a:buNone/>
              <a:defRPr sz="2545">
                <a:solidFill>
                  <a:schemeClr val="tx1">
                    <a:tint val="75000"/>
                  </a:schemeClr>
                </a:solidFill>
              </a:defRPr>
            </a:lvl6pPr>
            <a:lvl7pPr marL="4363045" indent="0">
              <a:buNone/>
              <a:defRPr sz="2545">
                <a:solidFill>
                  <a:schemeClr val="tx1">
                    <a:tint val="75000"/>
                  </a:schemeClr>
                </a:solidFill>
              </a:defRPr>
            </a:lvl7pPr>
            <a:lvl8pPr marL="5090220" indent="0">
              <a:buNone/>
              <a:defRPr sz="2545">
                <a:solidFill>
                  <a:schemeClr val="tx1">
                    <a:tint val="75000"/>
                  </a:schemeClr>
                </a:solidFill>
              </a:defRPr>
            </a:lvl8pPr>
            <a:lvl9pPr marL="5817393" indent="0">
              <a:buNone/>
              <a:defRPr sz="2545">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pPr/>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237654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4"/>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4"/>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pPr/>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01434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5" y="2673906"/>
            <a:ext cx="3289432" cy="1310439"/>
          </a:xfrm>
        </p:spPr>
        <p:txBody>
          <a:bodyPr anchor="b"/>
          <a:lstStyle>
            <a:lvl1pPr marL="0" indent="0">
              <a:buNone/>
              <a:defRPr sz="3817" b="1"/>
            </a:lvl1pPr>
            <a:lvl2pPr marL="727174" indent="0">
              <a:buNone/>
              <a:defRPr sz="3182" b="1"/>
            </a:lvl2pPr>
            <a:lvl3pPr marL="1454349" indent="0">
              <a:buNone/>
              <a:defRPr sz="2863" b="1"/>
            </a:lvl3pPr>
            <a:lvl4pPr marL="2181522" indent="0">
              <a:buNone/>
              <a:defRPr sz="2545" b="1"/>
            </a:lvl4pPr>
            <a:lvl5pPr marL="2908696" indent="0">
              <a:buNone/>
              <a:defRPr sz="2545" b="1"/>
            </a:lvl5pPr>
            <a:lvl6pPr marL="3635871" indent="0">
              <a:buNone/>
              <a:defRPr sz="2545" b="1"/>
            </a:lvl6pPr>
            <a:lvl7pPr marL="4363045" indent="0">
              <a:buNone/>
              <a:defRPr sz="2545" b="1"/>
            </a:lvl7pPr>
            <a:lvl8pPr marL="5090220" indent="0">
              <a:buNone/>
              <a:defRPr sz="2545" b="1"/>
            </a:lvl8pPr>
            <a:lvl9pPr marL="5817393" indent="0">
              <a:buNone/>
              <a:defRPr sz="2545" b="1"/>
            </a:lvl9pPr>
          </a:lstStyle>
          <a:p>
            <a:pPr lvl="0"/>
            <a:r>
              <a:rPr lang="ja-JP" altLang="en-US"/>
              <a:t>マスター テキストの書式設定</a:t>
            </a:r>
          </a:p>
        </p:txBody>
      </p:sp>
      <p:sp>
        <p:nvSpPr>
          <p:cNvPr id="4" name="Content Placeholder 3"/>
          <p:cNvSpPr>
            <a:spLocks noGrp="1"/>
          </p:cNvSpPr>
          <p:nvPr>
            <p:ph sz="half" idx="2"/>
          </p:nvPr>
        </p:nvSpPr>
        <p:spPr>
          <a:xfrm>
            <a:off x="535585" y="3984346"/>
            <a:ext cx="3289432" cy="58603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6" y="2673906"/>
            <a:ext cx="3305632" cy="1310439"/>
          </a:xfrm>
        </p:spPr>
        <p:txBody>
          <a:bodyPr anchor="b"/>
          <a:lstStyle>
            <a:lvl1pPr marL="0" indent="0">
              <a:buNone/>
              <a:defRPr sz="3817" b="1"/>
            </a:lvl1pPr>
            <a:lvl2pPr marL="727174" indent="0">
              <a:buNone/>
              <a:defRPr sz="3182" b="1"/>
            </a:lvl2pPr>
            <a:lvl3pPr marL="1454349" indent="0">
              <a:buNone/>
              <a:defRPr sz="2863" b="1"/>
            </a:lvl3pPr>
            <a:lvl4pPr marL="2181522" indent="0">
              <a:buNone/>
              <a:defRPr sz="2545" b="1"/>
            </a:lvl4pPr>
            <a:lvl5pPr marL="2908696" indent="0">
              <a:buNone/>
              <a:defRPr sz="2545" b="1"/>
            </a:lvl5pPr>
            <a:lvl6pPr marL="3635871" indent="0">
              <a:buNone/>
              <a:defRPr sz="2545" b="1"/>
            </a:lvl6pPr>
            <a:lvl7pPr marL="4363045" indent="0">
              <a:buNone/>
              <a:defRPr sz="2545" b="1"/>
            </a:lvl7pPr>
            <a:lvl8pPr marL="5090220" indent="0">
              <a:buNone/>
              <a:defRPr sz="2545" b="1"/>
            </a:lvl8pPr>
            <a:lvl9pPr marL="5817393" indent="0">
              <a:buNone/>
              <a:defRPr sz="2545" b="1"/>
            </a:lvl9pPr>
          </a:lstStyle>
          <a:p>
            <a:pPr lvl="0"/>
            <a:r>
              <a:rPr lang="ja-JP" altLang="en-US"/>
              <a:t>マスター テキストの書式設定</a:t>
            </a:r>
          </a:p>
        </p:txBody>
      </p:sp>
      <p:sp>
        <p:nvSpPr>
          <p:cNvPr id="6" name="Content Placeholder 5"/>
          <p:cNvSpPr>
            <a:spLocks noGrp="1"/>
          </p:cNvSpPr>
          <p:nvPr>
            <p:ph sz="quarter" idx="4"/>
          </p:nvPr>
        </p:nvSpPr>
        <p:spPr>
          <a:xfrm>
            <a:off x="3936386" y="3984346"/>
            <a:ext cx="3305632" cy="58603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pPr/>
              <a:t>10/28/2021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756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pPr/>
              <a:t>10/28/2021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48155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pPr/>
              <a:t>10/28/2021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95667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2"/>
            <a:ext cx="2507825" cy="2545133"/>
          </a:xfrm>
        </p:spPr>
        <p:txBody>
          <a:bodyPr anchor="b"/>
          <a:lstStyle>
            <a:lvl1pPr>
              <a:defRPr sz="5089"/>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0"/>
            <a:ext cx="3936385" cy="7751546"/>
          </a:xfrm>
        </p:spPr>
        <p:txBody>
          <a:bodyPr/>
          <a:lstStyle>
            <a:lvl1pPr>
              <a:defRPr sz="5089"/>
            </a:lvl1pPr>
            <a:lvl2pPr>
              <a:defRPr sz="4454"/>
            </a:lvl2pPr>
            <a:lvl3pPr>
              <a:defRPr sz="3817"/>
            </a:lvl3pPr>
            <a:lvl4pPr>
              <a:defRPr sz="3182"/>
            </a:lvl4pPr>
            <a:lvl5pPr>
              <a:defRPr sz="3182"/>
            </a:lvl5pPr>
            <a:lvl6pPr>
              <a:defRPr sz="3182"/>
            </a:lvl6pPr>
            <a:lvl7pPr>
              <a:defRPr sz="3182"/>
            </a:lvl7pPr>
            <a:lvl8pPr>
              <a:defRPr sz="3182"/>
            </a:lvl8pPr>
            <a:lvl9pPr>
              <a:defRPr sz="318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2545"/>
            </a:lvl1pPr>
            <a:lvl2pPr marL="727174" indent="0">
              <a:buNone/>
              <a:defRPr sz="2226"/>
            </a:lvl2pPr>
            <a:lvl3pPr marL="1454349" indent="0">
              <a:buNone/>
              <a:defRPr sz="1909"/>
            </a:lvl3pPr>
            <a:lvl4pPr marL="2181522" indent="0">
              <a:buNone/>
              <a:defRPr sz="1591"/>
            </a:lvl4pPr>
            <a:lvl5pPr marL="2908696" indent="0">
              <a:buNone/>
              <a:defRPr sz="1591"/>
            </a:lvl5pPr>
            <a:lvl6pPr marL="3635871" indent="0">
              <a:buNone/>
              <a:defRPr sz="1591"/>
            </a:lvl6pPr>
            <a:lvl7pPr marL="4363045" indent="0">
              <a:buNone/>
              <a:defRPr sz="1591"/>
            </a:lvl7pPr>
            <a:lvl8pPr marL="5090220" indent="0">
              <a:buNone/>
              <a:defRPr sz="1591"/>
            </a:lvl8pPr>
            <a:lvl9pPr marL="5817393" indent="0">
              <a:buNone/>
              <a:defRPr sz="15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pPr/>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79392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2"/>
            <a:ext cx="2507825" cy="2545133"/>
          </a:xfrm>
        </p:spPr>
        <p:txBody>
          <a:bodyPr anchor="b"/>
          <a:lstStyle>
            <a:lvl1pPr>
              <a:defRPr sz="50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0"/>
            <a:ext cx="3936385" cy="7751546"/>
          </a:xfrm>
        </p:spPr>
        <p:txBody>
          <a:bodyPr anchor="t"/>
          <a:lstStyle>
            <a:lvl1pPr marL="0" indent="0">
              <a:buNone/>
              <a:defRPr sz="5089"/>
            </a:lvl1pPr>
            <a:lvl2pPr marL="727174" indent="0">
              <a:buNone/>
              <a:defRPr sz="4454"/>
            </a:lvl2pPr>
            <a:lvl3pPr marL="1454349" indent="0">
              <a:buNone/>
              <a:defRPr sz="3817"/>
            </a:lvl3pPr>
            <a:lvl4pPr marL="2181522" indent="0">
              <a:buNone/>
              <a:defRPr sz="3182"/>
            </a:lvl4pPr>
            <a:lvl5pPr marL="2908696" indent="0">
              <a:buNone/>
              <a:defRPr sz="3182"/>
            </a:lvl5pPr>
            <a:lvl6pPr marL="3635871" indent="0">
              <a:buNone/>
              <a:defRPr sz="3182"/>
            </a:lvl6pPr>
            <a:lvl7pPr marL="4363045" indent="0">
              <a:buNone/>
              <a:defRPr sz="3182"/>
            </a:lvl7pPr>
            <a:lvl8pPr marL="5090220" indent="0">
              <a:buNone/>
              <a:defRPr sz="3182"/>
            </a:lvl8pPr>
            <a:lvl9pPr marL="5817393" indent="0">
              <a:buNone/>
              <a:defRPr sz="3182"/>
            </a:lvl9pPr>
          </a:lstStyle>
          <a:p>
            <a:r>
              <a:rPr lang="ja-JP" altLang="en-US"/>
              <a:t>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2545"/>
            </a:lvl1pPr>
            <a:lvl2pPr marL="727174" indent="0">
              <a:buNone/>
              <a:defRPr sz="2226"/>
            </a:lvl2pPr>
            <a:lvl3pPr marL="1454349" indent="0">
              <a:buNone/>
              <a:defRPr sz="1909"/>
            </a:lvl3pPr>
            <a:lvl4pPr marL="2181522" indent="0">
              <a:buNone/>
              <a:defRPr sz="1591"/>
            </a:lvl4pPr>
            <a:lvl5pPr marL="2908696" indent="0">
              <a:buNone/>
              <a:defRPr sz="1591"/>
            </a:lvl5pPr>
            <a:lvl6pPr marL="3635871" indent="0">
              <a:buNone/>
              <a:defRPr sz="1591"/>
            </a:lvl6pPr>
            <a:lvl7pPr marL="4363045" indent="0">
              <a:buNone/>
              <a:defRPr sz="1591"/>
            </a:lvl7pPr>
            <a:lvl8pPr marL="5090220" indent="0">
              <a:buNone/>
              <a:defRPr sz="1591"/>
            </a:lvl8pPr>
            <a:lvl9pPr marL="5817393" indent="0">
              <a:buNone/>
              <a:defRPr sz="15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pPr/>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80773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571" y="2903674"/>
            <a:ext cx="6706433" cy="69208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571" y="10109837"/>
            <a:ext cx="1749504" cy="580734"/>
          </a:xfrm>
          <a:prstGeom prst="rect">
            <a:avLst/>
          </a:prstGeom>
        </p:spPr>
        <p:txBody>
          <a:bodyPr vert="horz" lIns="91440" tIns="45720" rIns="91440" bIns="45720" rtlCol="0" anchor="ctr"/>
          <a:lstStyle>
            <a:lvl1pPr algn="l">
              <a:defRPr sz="1909">
                <a:solidFill>
                  <a:schemeClr val="tx1">
                    <a:tint val="75000"/>
                  </a:schemeClr>
                </a:solidFill>
              </a:defRPr>
            </a:lvl1pPr>
          </a:lstStyle>
          <a:p>
            <a:fld id="{C764DE79-268F-4C1A-8933-263129D2AF90}" type="datetimeFigureOut">
              <a:rPr lang="en-US" smtClean="0"/>
              <a:pPr/>
              <a:t>10/28/2021</a:t>
            </a:fld>
            <a:endParaRPr lang="en-US" dirty="0"/>
          </a:p>
        </p:txBody>
      </p:sp>
      <p:sp>
        <p:nvSpPr>
          <p:cNvPr id="5" name="Footer Placeholder 4"/>
          <p:cNvSpPr>
            <a:spLocks noGrp="1"/>
          </p:cNvSpPr>
          <p:nvPr>
            <p:ph type="ftr" sz="quarter" idx="3"/>
          </p:nvPr>
        </p:nvSpPr>
        <p:spPr>
          <a:xfrm>
            <a:off x="2575660" y="10109837"/>
            <a:ext cx="2624256" cy="580734"/>
          </a:xfrm>
          <a:prstGeom prst="rect">
            <a:avLst/>
          </a:prstGeom>
        </p:spPr>
        <p:txBody>
          <a:bodyPr vert="horz" lIns="91440" tIns="45720" rIns="91440" bIns="45720" rtlCol="0" anchor="ctr"/>
          <a:lstStyle>
            <a:lvl1pPr algn="ctr">
              <a:defRPr sz="1909">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1" y="10109837"/>
            <a:ext cx="1749504" cy="580734"/>
          </a:xfrm>
          <a:prstGeom prst="rect">
            <a:avLst/>
          </a:prstGeom>
        </p:spPr>
        <p:txBody>
          <a:bodyPr vert="horz" lIns="91440" tIns="45720" rIns="91440" bIns="45720" rtlCol="0" anchor="ctr"/>
          <a:lstStyle>
            <a:lvl1pPr algn="r">
              <a:defRPr sz="1909">
                <a:solidFill>
                  <a:schemeClr val="tx1">
                    <a:tint val="75000"/>
                  </a:schemeClr>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34754248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6" r:id="rId10"/>
    <p:sldLayoutId id="2147483673" r:id="rId11"/>
    <p:sldLayoutId id="2147483674" r:id="rId12"/>
  </p:sldLayoutIdLst>
  <p:txStyles>
    <p:titleStyle>
      <a:lvl1pPr algn="l" defTabSz="1454349" rtl="0" eaLnBrk="1" latinLnBrk="0" hangingPunct="1">
        <a:lnSpc>
          <a:spcPct val="90000"/>
        </a:lnSpc>
        <a:spcBef>
          <a:spcPct val="0"/>
        </a:spcBef>
        <a:buNone/>
        <a:defRPr kumimoji="1" sz="6999" kern="1200">
          <a:solidFill>
            <a:schemeClr val="tx1"/>
          </a:solidFill>
          <a:latin typeface="+mj-lt"/>
          <a:ea typeface="+mj-ea"/>
          <a:cs typeface="+mj-cs"/>
        </a:defRPr>
      </a:lvl1pPr>
    </p:titleStyle>
    <p:bodyStyle>
      <a:lvl1pPr marL="363588" indent="-363588" algn="l" defTabSz="1454349" rtl="0" eaLnBrk="1" latinLnBrk="0" hangingPunct="1">
        <a:lnSpc>
          <a:spcPct val="90000"/>
        </a:lnSpc>
        <a:spcBef>
          <a:spcPts val="1591"/>
        </a:spcBef>
        <a:buFont typeface="Arial" panose="020B0604020202020204" pitchFamily="34" charset="0"/>
        <a:buChar char="•"/>
        <a:defRPr kumimoji="1" sz="4454" kern="1200">
          <a:solidFill>
            <a:schemeClr val="tx1"/>
          </a:solidFill>
          <a:latin typeface="+mn-lt"/>
          <a:ea typeface="+mn-ea"/>
          <a:cs typeface="+mn-cs"/>
        </a:defRPr>
      </a:lvl1pPr>
      <a:lvl2pPr marL="1090761" indent="-363588" algn="l" defTabSz="1454349" rtl="0" eaLnBrk="1" latinLnBrk="0" hangingPunct="1">
        <a:lnSpc>
          <a:spcPct val="90000"/>
        </a:lnSpc>
        <a:spcBef>
          <a:spcPts val="795"/>
        </a:spcBef>
        <a:buFont typeface="Arial" panose="020B0604020202020204" pitchFamily="34" charset="0"/>
        <a:buChar char="•"/>
        <a:defRPr kumimoji="1" sz="3817" kern="1200">
          <a:solidFill>
            <a:schemeClr val="tx1"/>
          </a:solidFill>
          <a:latin typeface="+mn-lt"/>
          <a:ea typeface="+mn-ea"/>
          <a:cs typeface="+mn-cs"/>
        </a:defRPr>
      </a:lvl2pPr>
      <a:lvl3pPr marL="1817935" indent="-363588" algn="l" defTabSz="1454349" rtl="0" eaLnBrk="1" latinLnBrk="0" hangingPunct="1">
        <a:lnSpc>
          <a:spcPct val="90000"/>
        </a:lnSpc>
        <a:spcBef>
          <a:spcPts val="795"/>
        </a:spcBef>
        <a:buFont typeface="Arial" panose="020B0604020202020204" pitchFamily="34" charset="0"/>
        <a:buChar char="•"/>
        <a:defRPr kumimoji="1" sz="3182" kern="1200">
          <a:solidFill>
            <a:schemeClr val="tx1"/>
          </a:solidFill>
          <a:latin typeface="+mn-lt"/>
          <a:ea typeface="+mn-ea"/>
          <a:cs typeface="+mn-cs"/>
        </a:defRPr>
      </a:lvl3pPr>
      <a:lvl4pPr marL="2545110"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4pPr>
      <a:lvl5pPr marL="3272284"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5pPr>
      <a:lvl6pPr marL="3999457"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6pPr>
      <a:lvl7pPr marL="4726632"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7pPr>
      <a:lvl8pPr marL="5453806"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8pPr>
      <a:lvl9pPr marL="6180981"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9pPr>
    </p:bodyStyle>
    <p:otherStyle>
      <a:defPPr>
        <a:defRPr lang="en-US"/>
      </a:defPPr>
      <a:lvl1pPr marL="0" algn="l" defTabSz="1454349" rtl="0" eaLnBrk="1" latinLnBrk="0" hangingPunct="1">
        <a:defRPr kumimoji="1" sz="2863" kern="1200">
          <a:solidFill>
            <a:schemeClr val="tx1"/>
          </a:solidFill>
          <a:latin typeface="+mn-lt"/>
          <a:ea typeface="+mn-ea"/>
          <a:cs typeface="+mn-cs"/>
        </a:defRPr>
      </a:lvl1pPr>
      <a:lvl2pPr marL="727174" algn="l" defTabSz="1454349" rtl="0" eaLnBrk="1" latinLnBrk="0" hangingPunct="1">
        <a:defRPr kumimoji="1" sz="2863" kern="1200">
          <a:solidFill>
            <a:schemeClr val="tx1"/>
          </a:solidFill>
          <a:latin typeface="+mn-lt"/>
          <a:ea typeface="+mn-ea"/>
          <a:cs typeface="+mn-cs"/>
        </a:defRPr>
      </a:lvl2pPr>
      <a:lvl3pPr marL="1454349" algn="l" defTabSz="1454349" rtl="0" eaLnBrk="1" latinLnBrk="0" hangingPunct="1">
        <a:defRPr kumimoji="1" sz="2863" kern="1200">
          <a:solidFill>
            <a:schemeClr val="tx1"/>
          </a:solidFill>
          <a:latin typeface="+mn-lt"/>
          <a:ea typeface="+mn-ea"/>
          <a:cs typeface="+mn-cs"/>
        </a:defRPr>
      </a:lvl3pPr>
      <a:lvl4pPr marL="2181522" algn="l" defTabSz="1454349" rtl="0" eaLnBrk="1" latinLnBrk="0" hangingPunct="1">
        <a:defRPr kumimoji="1" sz="2863" kern="1200">
          <a:solidFill>
            <a:schemeClr val="tx1"/>
          </a:solidFill>
          <a:latin typeface="+mn-lt"/>
          <a:ea typeface="+mn-ea"/>
          <a:cs typeface="+mn-cs"/>
        </a:defRPr>
      </a:lvl4pPr>
      <a:lvl5pPr marL="2908696" algn="l" defTabSz="1454349" rtl="0" eaLnBrk="1" latinLnBrk="0" hangingPunct="1">
        <a:defRPr kumimoji="1" sz="2863" kern="1200">
          <a:solidFill>
            <a:schemeClr val="tx1"/>
          </a:solidFill>
          <a:latin typeface="+mn-lt"/>
          <a:ea typeface="+mn-ea"/>
          <a:cs typeface="+mn-cs"/>
        </a:defRPr>
      </a:lvl5pPr>
      <a:lvl6pPr marL="3635871" algn="l" defTabSz="1454349" rtl="0" eaLnBrk="1" latinLnBrk="0" hangingPunct="1">
        <a:defRPr kumimoji="1" sz="2863" kern="1200">
          <a:solidFill>
            <a:schemeClr val="tx1"/>
          </a:solidFill>
          <a:latin typeface="+mn-lt"/>
          <a:ea typeface="+mn-ea"/>
          <a:cs typeface="+mn-cs"/>
        </a:defRPr>
      </a:lvl6pPr>
      <a:lvl7pPr marL="4363045" algn="l" defTabSz="1454349" rtl="0" eaLnBrk="1" latinLnBrk="0" hangingPunct="1">
        <a:defRPr kumimoji="1" sz="2863" kern="1200">
          <a:solidFill>
            <a:schemeClr val="tx1"/>
          </a:solidFill>
          <a:latin typeface="+mn-lt"/>
          <a:ea typeface="+mn-ea"/>
          <a:cs typeface="+mn-cs"/>
        </a:defRPr>
      </a:lvl7pPr>
      <a:lvl8pPr marL="5090220" algn="l" defTabSz="1454349" rtl="0" eaLnBrk="1" latinLnBrk="0" hangingPunct="1">
        <a:defRPr kumimoji="1" sz="2863" kern="1200">
          <a:solidFill>
            <a:schemeClr val="tx1"/>
          </a:solidFill>
          <a:latin typeface="+mn-lt"/>
          <a:ea typeface="+mn-ea"/>
          <a:cs typeface="+mn-cs"/>
        </a:defRPr>
      </a:lvl8pPr>
      <a:lvl9pPr marL="5817393" algn="l" defTabSz="1454349" rtl="0" eaLnBrk="1" latinLnBrk="0" hangingPunct="1">
        <a:defRPr kumimoji="1" sz="28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7677" y="-1"/>
            <a:ext cx="7775575" cy="10907714"/>
            <a:chOff x="0" y="-1"/>
            <a:chExt cx="7775575" cy="10907714"/>
          </a:xfrm>
        </p:grpSpPr>
        <p:pic>
          <p:nvPicPr>
            <p:cNvPr id="2" name="図 1"/>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1"/>
              <a:ext cx="7772400" cy="9732469"/>
            </a:xfrm>
            <a:prstGeom prst="rect">
              <a:avLst/>
            </a:prstGeom>
          </p:spPr>
        </p:pic>
        <p:sp>
          <p:nvSpPr>
            <p:cNvPr id="57" name="正方形/長方形 56"/>
            <p:cNvSpPr/>
            <p:nvPr/>
          </p:nvSpPr>
          <p:spPr>
            <a:xfrm>
              <a:off x="0" y="9709249"/>
              <a:ext cx="7775575" cy="119846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n w="0"/>
                <a:solidFill>
                  <a:schemeClr val="accent1"/>
                </a:solidFill>
                <a:effectLst>
                  <a:outerShdw blurRad="38100" dist="25400" dir="5400000" algn="ctr" rotWithShape="0">
                    <a:srgbClr val="6E747A">
                      <a:alpha val="43000"/>
                    </a:srgbClr>
                  </a:outerShdw>
                </a:effectLst>
              </a:endParaRPr>
            </a:p>
          </p:txBody>
        </p:sp>
      </p:grpSp>
      <p:sp>
        <p:nvSpPr>
          <p:cNvPr id="36" name="正方形/長方形 35"/>
          <p:cNvSpPr/>
          <p:nvPr/>
        </p:nvSpPr>
        <p:spPr>
          <a:xfrm>
            <a:off x="471578" y="752394"/>
            <a:ext cx="7068676" cy="461665"/>
          </a:xfrm>
          <a:prstGeom prst="rect">
            <a:avLst/>
          </a:prstGeom>
        </p:spPr>
        <p:txBody>
          <a:bodyPr wrap="square">
            <a:spAutoFit/>
          </a:bodyPr>
          <a:lstStyle/>
          <a:p>
            <a:r>
              <a:rPr lang="ja-JP" altLang="en-US" sz="2400" dirty="0" smtClean="0">
                <a:ln w="0"/>
                <a:solidFill>
                  <a:schemeClr val="bg1"/>
                </a:solidFill>
                <a:latin typeface="ＭＳ Ｐゴシック" panose="020B0600070205080204" pitchFamily="50" charset="-128"/>
                <a:ea typeface="ＭＳ Ｐゴシック" panose="020B0600070205080204" pitchFamily="50" charset="-128"/>
              </a:rPr>
              <a:t>令和</a:t>
            </a:r>
            <a:r>
              <a:rPr lang="ja-JP" altLang="en-US" sz="2400" dirty="0">
                <a:ln w="0"/>
                <a:solidFill>
                  <a:schemeClr val="bg1"/>
                </a:solidFill>
                <a:latin typeface="ＭＳ Ｐゴシック" panose="020B0600070205080204" pitchFamily="50" charset="-128"/>
                <a:ea typeface="ＭＳ Ｐゴシック" panose="020B0600070205080204" pitchFamily="50" charset="-128"/>
              </a:rPr>
              <a:t>３</a:t>
            </a:r>
            <a:r>
              <a:rPr lang="ja-JP" altLang="en-US" sz="2400" dirty="0" smtClean="0">
                <a:ln w="0"/>
                <a:solidFill>
                  <a:schemeClr val="bg1"/>
                </a:solidFill>
                <a:latin typeface="ＭＳ Ｐゴシック" panose="020B0600070205080204" pitchFamily="50" charset="-128"/>
                <a:ea typeface="ＭＳ Ｐゴシック" panose="020B0600070205080204" pitchFamily="50" charset="-128"/>
              </a:rPr>
              <a:t>年度</a:t>
            </a:r>
            <a:r>
              <a:rPr lang="ja-JP" altLang="en-US" sz="2400" dirty="0">
                <a:ln w="0"/>
                <a:solidFill>
                  <a:schemeClr val="bg1"/>
                </a:solidFill>
                <a:latin typeface="ＭＳ Ｐゴシック" panose="020B0600070205080204" pitchFamily="50" charset="-128"/>
                <a:ea typeface="ＭＳ Ｐゴシック" panose="020B0600070205080204" pitchFamily="50" charset="-128"/>
              </a:rPr>
              <a:t>飯田産業技術大学特別講座</a:t>
            </a:r>
          </a:p>
        </p:txBody>
      </p:sp>
      <p:sp>
        <p:nvSpPr>
          <p:cNvPr id="38" name="正方形/長方形 37"/>
          <p:cNvSpPr/>
          <p:nvPr/>
        </p:nvSpPr>
        <p:spPr>
          <a:xfrm>
            <a:off x="361127" y="1280829"/>
            <a:ext cx="7068676" cy="461665"/>
          </a:xfrm>
          <a:prstGeom prst="rect">
            <a:avLst/>
          </a:prstGeom>
        </p:spPr>
        <p:txBody>
          <a:bodyPr wrap="square">
            <a:spAutoFit/>
          </a:bodyPr>
          <a:lstStyle/>
          <a:p>
            <a:pPr algn="ctr"/>
            <a:r>
              <a:rPr lang="ja-JP" altLang="en-US" sz="2400" dirty="0" smtClean="0">
                <a:ln w="0"/>
                <a:solidFill>
                  <a:schemeClr val="bg1"/>
                </a:solidFill>
                <a:latin typeface="メイリオ" panose="020B0604030504040204" pitchFamily="50" charset="-128"/>
                <a:ea typeface="メイリオ" panose="020B0604030504040204" pitchFamily="50" charset="-128"/>
              </a:rPr>
              <a:t>地域</a:t>
            </a:r>
            <a:r>
              <a:rPr lang="ja-JP" altLang="en-US" sz="2400" dirty="0">
                <a:ln w="0"/>
                <a:solidFill>
                  <a:schemeClr val="bg1"/>
                </a:solidFill>
                <a:latin typeface="メイリオ" panose="020B0604030504040204" pitchFamily="50" charset="-128"/>
                <a:ea typeface="メイリオ" panose="020B0604030504040204" pitchFamily="50" charset="-128"/>
              </a:rPr>
              <a:t>経済の活性化をささえる人材育成プログラム</a:t>
            </a:r>
          </a:p>
        </p:txBody>
      </p:sp>
      <p:sp>
        <p:nvSpPr>
          <p:cNvPr id="50" name="テキスト ボックス 31"/>
          <p:cNvSpPr txBox="1"/>
          <p:nvPr/>
        </p:nvSpPr>
        <p:spPr>
          <a:xfrm>
            <a:off x="476446" y="1794259"/>
            <a:ext cx="6838038" cy="769441"/>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100" b="1" dirty="0" smtClean="0">
                <a:solidFill>
                  <a:schemeClr val="bg1"/>
                </a:solidFill>
                <a:latin typeface="メイリオ" panose="020B0604030504040204" pitchFamily="50" charset="-128"/>
                <a:ea typeface="メイリオ" panose="020B0604030504040204" pitchFamily="50" charset="-128"/>
              </a:rPr>
              <a:t>　南信州地域は、多種多様な産業資源が存在する魅力的な地域です。リニア時代を到来を見据え、自社や製品の魅力をさまざまな手段を活用して発信することが求められています。今回は、地域内で先進的に魅力発信をしている講師の方をお招きして講座を開催します。自社や製品、サービスなどの情報発信をお考え・悩まれている皆様、ぜひご参加ください。</a:t>
            </a:r>
            <a:endParaRPr lang="en-US" altLang="ja-JP" sz="1100" b="1" dirty="0">
              <a:solidFill>
                <a:schemeClr val="bg1"/>
              </a:solidFill>
              <a:latin typeface="メイリオ" panose="020B0604030504040204" pitchFamily="50" charset="-128"/>
              <a:ea typeface="メイリオ" panose="020B0604030504040204" pitchFamily="50" charset="-128"/>
            </a:endParaRPr>
          </a:p>
        </p:txBody>
      </p:sp>
      <p:sp>
        <p:nvSpPr>
          <p:cNvPr id="63" name="テキスト ボックス 18"/>
          <p:cNvSpPr txBox="1"/>
          <p:nvPr/>
        </p:nvSpPr>
        <p:spPr>
          <a:xfrm>
            <a:off x="2854116" y="9961792"/>
            <a:ext cx="3363421" cy="646331"/>
          </a:xfrm>
          <a:prstGeom prst="rect">
            <a:avLst/>
          </a:prstGeom>
          <a:noFill/>
        </p:spPr>
        <p:txBody>
          <a:bodyPr wrap="non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200" dirty="0">
                <a:solidFill>
                  <a:schemeClr val="bg1"/>
                </a:solidFill>
                <a:latin typeface="メイリオ" panose="020B0604030504040204" pitchFamily="50" charset="-128"/>
                <a:ea typeface="メイリオ" panose="020B0604030504040204" pitchFamily="50" charset="-128"/>
              </a:rPr>
              <a:t>（公財）南信州・飯田産業センター</a:t>
            </a:r>
            <a:endParaRPr lang="en-US" altLang="ja-JP" sz="1200" dirty="0">
              <a:solidFill>
                <a:schemeClr val="bg1"/>
              </a:solidFill>
              <a:latin typeface="メイリオ" panose="020B0604030504040204" pitchFamily="50" charset="-128"/>
              <a:ea typeface="メイリオ" panose="020B0604030504040204" pitchFamily="50" charset="-128"/>
            </a:endParaRPr>
          </a:p>
          <a:p>
            <a:r>
              <a:rPr lang="zh-TW" altLang="en-US" sz="1200" dirty="0">
                <a:solidFill>
                  <a:schemeClr val="bg1"/>
                </a:solidFill>
                <a:latin typeface="メイリオ" panose="020B0604030504040204" pitchFamily="50" charset="-128"/>
                <a:ea typeface="メイリオ" panose="020B0604030504040204" pitchFamily="50" charset="-128"/>
              </a:rPr>
              <a:t>〒</a:t>
            </a:r>
            <a:r>
              <a:rPr lang="en-US" altLang="zh-TW" sz="1200" dirty="0" smtClean="0">
                <a:solidFill>
                  <a:schemeClr val="bg1"/>
                </a:solidFill>
                <a:latin typeface="メイリオ" panose="020B0604030504040204" pitchFamily="50" charset="-128"/>
                <a:ea typeface="メイリオ" panose="020B0604030504040204" pitchFamily="50" charset="-128"/>
              </a:rPr>
              <a:t>395-0001 </a:t>
            </a:r>
            <a:r>
              <a:rPr lang="zh-TW" altLang="en-US" sz="1200" dirty="0">
                <a:solidFill>
                  <a:schemeClr val="bg1"/>
                </a:solidFill>
                <a:latin typeface="メイリオ" panose="020B0604030504040204" pitchFamily="50" charset="-128"/>
                <a:ea typeface="メイリオ" panose="020B0604030504040204" pitchFamily="50" charset="-128"/>
              </a:rPr>
              <a:t>長野県</a:t>
            </a:r>
            <a:r>
              <a:rPr lang="zh-TW" altLang="en-US" sz="1200" dirty="0" smtClean="0">
                <a:solidFill>
                  <a:schemeClr val="bg1"/>
                </a:solidFill>
                <a:latin typeface="メイリオ" panose="020B0604030504040204" pitchFamily="50" charset="-128"/>
                <a:ea typeface="メイリオ" panose="020B0604030504040204" pitchFamily="50" charset="-128"/>
              </a:rPr>
              <a:t>飯田市</a:t>
            </a:r>
            <a:r>
              <a:rPr lang="ja-JP" altLang="en-US" sz="1200" dirty="0" smtClean="0">
                <a:solidFill>
                  <a:schemeClr val="bg1"/>
                </a:solidFill>
                <a:latin typeface="メイリオ" panose="020B0604030504040204" pitchFamily="50" charset="-128"/>
                <a:ea typeface="メイリオ" panose="020B0604030504040204" pitchFamily="50" charset="-128"/>
              </a:rPr>
              <a:t>座光寺</a:t>
            </a:r>
            <a:r>
              <a:rPr lang="en-US" altLang="ja-JP" sz="1200" dirty="0" smtClean="0">
                <a:solidFill>
                  <a:schemeClr val="bg1"/>
                </a:solidFill>
                <a:latin typeface="メイリオ" panose="020B0604030504040204" pitchFamily="50" charset="-128"/>
                <a:ea typeface="メイリオ" panose="020B0604030504040204" pitchFamily="50" charset="-128"/>
              </a:rPr>
              <a:t>3349</a:t>
            </a:r>
            <a:r>
              <a:rPr lang="ja-JP" altLang="en-US" sz="1200" dirty="0" smtClean="0">
                <a:solidFill>
                  <a:schemeClr val="bg1"/>
                </a:solidFill>
                <a:latin typeface="メイリオ" panose="020B0604030504040204" pitchFamily="50" charset="-128"/>
                <a:ea typeface="メイリオ" panose="020B0604030504040204" pitchFamily="50" charset="-128"/>
              </a:rPr>
              <a:t>番地１</a:t>
            </a:r>
            <a:endParaRPr lang="en-US" altLang="zh-TW" sz="1200" dirty="0">
              <a:solidFill>
                <a:schemeClr val="bg1"/>
              </a:solidFill>
              <a:latin typeface="メイリオ" panose="020B0604030504040204" pitchFamily="50" charset="-128"/>
              <a:ea typeface="メイリオ" panose="020B0604030504040204" pitchFamily="50" charset="-128"/>
            </a:endParaRPr>
          </a:p>
          <a:p>
            <a:r>
              <a:rPr lang="en-US" altLang="ja-JP" sz="1200" dirty="0">
                <a:solidFill>
                  <a:schemeClr val="bg1"/>
                </a:solidFill>
                <a:latin typeface="メイリオ" panose="020B0604030504040204" pitchFamily="50" charset="-128"/>
                <a:ea typeface="メイリオ" panose="020B0604030504040204" pitchFamily="50" charset="-128"/>
              </a:rPr>
              <a:t>TEL 0265-52-1613 FAX 0265-24-0962</a:t>
            </a:r>
          </a:p>
        </p:txBody>
      </p:sp>
      <p:grpSp>
        <p:nvGrpSpPr>
          <p:cNvPr id="14" name="グループ化 13"/>
          <p:cNvGrpSpPr/>
          <p:nvPr/>
        </p:nvGrpSpPr>
        <p:grpSpPr>
          <a:xfrm>
            <a:off x="740751" y="10006016"/>
            <a:ext cx="2031111" cy="580336"/>
            <a:chOff x="951158" y="9825088"/>
            <a:chExt cx="2119288" cy="903237"/>
          </a:xfrm>
        </p:grpSpPr>
        <p:sp>
          <p:nvSpPr>
            <p:cNvPr id="59" name="正方形/長方形 58"/>
            <p:cNvSpPr/>
            <p:nvPr/>
          </p:nvSpPr>
          <p:spPr>
            <a:xfrm>
              <a:off x="951158" y="9953541"/>
              <a:ext cx="1861206" cy="507395"/>
            </a:xfrm>
            <a:prstGeom prst="rect">
              <a:avLst/>
            </a:prstGeom>
          </p:spPr>
          <p:txBody>
            <a:bodyPr wrap="square">
              <a:spAutoFit/>
            </a:bodyPr>
            <a:lstStyle/>
            <a:p>
              <a:pPr algn="ctr"/>
              <a:r>
                <a:rPr lang="ja-JP" altLang="en-US" sz="1200" b="1" dirty="0">
                  <a:solidFill>
                    <a:schemeClr val="bg1"/>
                  </a:solidFill>
                </a:rPr>
                <a:t>申し込み</a:t>
              </a:r>
              <a:endParaRPr lang="en-US" altLang="ja-JP" sz="1200" b="1" dirty="0">
                <a:solidFill>
                  <a:schemeClr val="bg1"/>
                </a:solidFill>
              </a:endParaRPr>
            </a:p>
            <a:p>
              <a:pPr algn="ctr"/>
              <a:r>
                <a:rPr lang="ja-JP" altLang="en-US" sz="1200" b="1" dirty="0">
                  <a:solidFill>
                    <a:schemeClr val="bg1"/>
                  </a:solidFill>
                </a:rPr>
                <a:t>お問い合わせ </a:t>
              </a:r>
              <a:r>
                <a:rPr lang="en-US" altLang="ja-JP" sz="1200" b="1" dirty="0">
                  <a:solidFill>
                    <a:schemeClr val="bg1"/>
                  </a:solidFill>
                </a:rPr>
                <a:t> </a:t>
              </a:r>
              <a:endParaRPr lang="ja-JP" altLang="en-US" sz="1200" b="1" dirty="0">
                <a:solidFill>
                  <a:schemeClr val="bg1"/>
                </a:solidFill>
              </a:endParaRPr>
            </a:p>
          </p:txBody>
        </p:sp>
        <p:sp>
          <p:nvSpPr>
            <p:cNvPr id="13" name="ホームベース 12"/>
            <p:cNvSpPr/>
            <p:nvPr/>
          </p:nvSpPr>
          <p:spPr>
            <a:xfrm>
              <a:off x="951158" y="9825088"/>
              <a:ext cx="2119288" cy="903237"/>
            </a:xfrm>
            <a:prstGeom prst="homePlate">
              <a:avLst>
                <a:gd name="adj" fmla="val 37345"/>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sp>
        <p:nvSpPr>
          <p:cNvPr id="60" name="テキスト ボックス 18">
            <a:extLst>
              <a:ext uri="{FF2B5EF4-FFF2-40B4-BE49-F238E27FC236}">
                <a16:creationId xmlns="" xmlns:a16="http://schemas.microsoft.com/office/drawing/2014/main" id="{C6D417C9-7BF8-4554-B827-ECC9A3B03F13}"/>
              </a:ext>
            </a:extLst>
          </p:cNvPr>
          <p:cNvSpPr txBox="1"/>
          <p:nvPr/>
        </p:nvSpPr>
        <p:spPr>
          <a:xfrm>
            <a:off x="2561821" y="262171"/>
            <a:ext cx="4373313" cy="461665"/>
          </a:xfrm>
          <a:prstGeom prst="rect">
            <a:avLst/>
          </a:prstGeom>
          <a:noFill/>
        </p:spPr>
        <p:txBody>
          <a:bodyPr wrap="non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200" dirty="0">
                <a:solidFill>
                  <a:schemeClr val="bg1"/>
                </a:solidFill>
                <a:latin typeface="メイリオ" panose="020B0604030504040204" pitchFamily="50" charset="-128"/>
                <a:ea typeface="メイリオ" panose="020B0604030504040204" pitchFamily="50" charset="-128"/>
              </a:rPr>
              <a:t>飯田産業技術大学講座</a:t>
            </a:r>
            <a:endParaRPr lang="en-US" altLang="ja-JP" sz="1200" dirty="0">
              <a:solidFill>
                <a:schemeClr val="bg1"/>
              </a:solidFill>
              <a:latin typeface="メイリオ" panose="020B0604030504040204" pitchFamily="50" charset="-128"/>
              <a:ea typeface="メイリオ" panose="020B0604030504040204" pitchFamily="50" charset="-128"/>
            </a:endParaRPr>
          </a:p>
          <a:p>
            <a:r>
              <a:rPr lang="ja-JP" altLang="en-US" sz="1200" dirty="0">
                <a:solidFill>
                  <a:schemeClr val="bg1"/>
                </a:solidFill>
                <a:latin typeface="メイリオ" panose="020B0604030504040204" pitchFamily="50" charset="-128"/>
                <a:ea typeface="メイリオ" panose="020B0604030504040204" pitchFamily="50" charset="-128"/>
              </a:rPr>
              <a:t>主催： </a:t>
            </a:r>
            <a:r>
              <a:rPr lang="en-US" altLang="ja-JP" sz="1200" dirty="0">
                <a:solidFill>
                  <a:schemeClr val="bg1"/>
                </a:solidFill>
                <a:latin typeface="メイリオ" panose="020B0604030504040204" pitchFamily="50" charset="-128"/>
                <a:ea typeface="メイリオ" panose="020B0604030504040204" pitchFamily="50" charset="-128"/>
              </a:rPr>
              <a:t>(</a:t>
            </a:r>
            <a:r>
              <a:rPr lang="ja-JP" altLang="en-US" sz="1200" dirty="0">
                <a:solidFill>
                  <a:schemeClr val="bg1"/>
                </a:solidFill>
                <a:latin typeface="メイリオ" panose="020B0604030504040204" pitchFamily="50" charset="-128"/>
                <a:ea typeface="メイリオ" panose="020B0604030504040204" pitchFamily="50" charset="-128"/>
              </a:rPr>
              <a:t>公財</a:t>
            </a:r>
            <a:r>
              <a:rPr lang="en-US" altLang="ja-JP" sz="1200" dirty="0">
                <a:solidFill>
                  <a:schemeClr val="bg1"/>
                </a:solidFill>
                <a:latin typeface="メイリオ" panose="020B0604030504040204" pitchFamily="50" charset="-128"/>
                <a:ea typeface="メイリオ" panose="020B0604030504040204" pitchFamily="50" charset="-128"/>
              </a:rPr>
              <a:t>)</a:t>
            </a:r>
            <a:r>
              <a:rPr lang="ja-JP" altLang="en-US" sz="1200" dirty="0">
                <a:solidFill>
                  <a:schemeClr val="bg1"/>
                </a:solidFill>
                <a:latin typeface="メイリオ" panose="020B0604030504040204" pitchFamily="50" charset="-128"/>
                <a:ea typeface="メイリオ" panose="020B0604030504040204" pitchFamily="50" charset="-128"/>
              </a:rPr>
              <a:t>南信州・飯田産業センター・飯田女子短期大学</a:t>
            </a:r>
            <a:endParaRPr lang="en-US" altLang="ja-JP" sz="1200" dirty="0">
              <a:solidFill>
                <a:schemeClr val="bg1"/>
              </a:solidFill>
              <a:latin typeface="メイリオ" panose="020B0604030504040204" pitchFamily="50" charset="-128"/>
              <a:ea typeface="メイリオ" panose="020B0604030504040204" pitchFamily="50" charset="-128"/>
            </a:endParaRPr>
          </a:p>
        </p:txBody>
      </p:sp>
      <p:sp>
        <p:nvSpPr>
          <p:cNvPr id="35" name="テキスト ボックス 34">
            <a:extLst>
              <a:ext uri="{FF2B5EF4-FFF2-40B4-BE49-F238E27FC236}">
                <a16:creationId xmlns="" xmlns:a16="http://schemas.microsoft.com/office/drawing/2014/main" id="{40A04330-3D53-4B70-B575-1EB8E1551799}"/>
              </a:ext>
            </a:extLst>
          </p:cNvPr>
          <p:cNvSpPr txBox="1"/>
          <p:nvPr/>
        </p:nvSpPr>
        <p:spPr>
          <a:xfrm>
            <a:off x="825942" y="4928393"/>
            <a:ext cx="6262820" cy="839182"/>
          </a:xfrm>
          <a:prstGeom prst="rect">
            <a:avLst/>
          </a:prstGeom>
          <a:noFill/>
        </p:spPr>
        <p:txBody>
          <a:bodyPr wrap="square" lIns="99549" tIns="49773" rIns="99549" bIns="49773" rtlCol="0">
            <a:spAutoFit/>
          </a:bodyPr>
          <a:lstStyle/>
          <a:p>
            <a:pPr defTabSz="995478"/>
            <a:r>
              <a:rPr lang="en-US" altLang="ja-JP" sz="1600" dirty="0">
                <a:solidFill>
                  <a:prstClr val="black"/>
                </a:solidFill>
                <a:latin typeface="+mn-ea"/>
              </a:rPr>
              <a:t>【</a:t>
            </a:r>
            <a:r>
              <a:rPr lang="ja-JP" altLang="en-US" sz="1600" dirty="0">
                <a:solidFill>
                  <a:prstClr val="black"/>
                </a:solidFill>
                <a:latin typeface="+mn-ea"/>
              </a:rPr>
              <a:t>受講申し込み</a:t>
            </a:r>
            <a:r>
              <a:rPr lang="en-US" altLang="ja-JP" sz="1600" dirty="0">
                <a:solidFill>
                  <a:prstClr val="black"/>
                </a:solidFill>
                <a:latin typeface="+mn-ea"/>
              </a:rPr>
              <a:t>】</a:t>
            </a:r>
            <a:r>
              <a:rPr lang="ja-JP" altLang="en-US" sz="1600" dirty="0">
                <a:solidFill>
                  <a:prstClr val="black"/>
                </a:solidFill>
                <a:latin typeface="+mn-ea"/>
              </a:rPr>
              <a:t>下記に必要事項を記入しＦＡＸまたはメールにてお申し込みください</a:t>
            </a:r>
            <a:r>
              <a:rPr lang="ja-JP" altLang="en-US" sz="1600" dirty="0" smtClean="0">
                <a:solidFill>
                  <a:prstClr val="black"/>
                </a:solidFill>
                <a:latin typeface="+mn-ea"/>
              </a:rPr>
              <a:t>。</a:t>
            </a:r>
            <a:endParaRPr lang="en-US" altLang="ja-JP" sz="1600" dirty="0" smtClean="0">
              <a:solidFill>
                <a:prstClr val="black"/>
              </a:solidFill>
              <a:latin typeface="+mn-ea"/>
            </a:endParaRPr>
          </a:p>
          <a:p>
            <a:pPr defTabSz="995478"/>
            <a:r>
              <a:rPr lang="en-US" altLang="ja-JP" sz="1600" dirty="0">
                <a:solidFill>
                  <a:prstClr val="black"/>
                </a:solidFill>
                <a:latin typeface="+mn-ea"/>
              </a:rPr>
              <a:t>【</a:t>
            </a:r>
            <a:r>
              <a:rPr lang="ja-JP" altLang="en-US" sz="1600" dirty="0" smtClean="0">
                <a:solidFill>
                  <a:prstClr val="black"/>
                </a:solidFill>
                <a:latin typeface="+mn-ea"/>
              </a:rPr>
              <a:t>締め切り</a:t>
            </a:r>
            <a:r>
              <a:rPr lang="en-US" altLang="ja-JP" sz="1600" dirty="0" smtClean="0">
                <a:solidFill>
                  <a:prstClr val="black"/>
                </a:solidFill>
                <a:latin typeface="+mn-ea"/>
              </a:rPr>
              <a:t>】</a:t>
            </a:r>
            <a:r>
              <a:rPr lang="ja-JP" altLang="en-US" sz="1600" dirty="0">
                <a:solidFill>
                  <a:prstClr val="black"/>
                </a:solidFill>
                <a:latin typeface="+mn-ea"/>
              </a:rPr>
              <a:t>　令和</a:t>
            </a:r>
            <a:r>
              <a:rPr lang="ja-JP" altLang="en-US" sz="1600" dirty="0" smtClean="0">
                <a:solidFill>
                  <a:prstClr val="black"/>
                </a:solidFill>
                <a:latin typeface="+mn-ea"/>
              </a:rPr>
              <a:t>３年</a:t>
            </a:r>
            <a:r>
              <a:rPr lang="en-US" altLang="ja-JP" sz="1600" dirty="0" smtClean="0">
                <a:solidFill>
                  <a:prstClr val="black"/>
                </a:solidFill>
                <a:latin typeface="+mn-ea"/>
              </a:rPr>
              <a:t>11</a:t>
            </a:r>
            <a:r>
              <a:rPr lang="ja-JP" altLang="en-US" sz="1600" dirty="0" smtClean="0">
                <a:solidFill>
                  <a:prstClr val="black"/>
                </a:solidFill>
                <a:latin typeface="+mn-ea"/>
              </a:rPr>
              <a:t>月</a:t>
            </a:r>
            <a:r>
              <a:rPr lang="en-US" altLang="ja-JP" sz="1600" dirty="0" smtClean="0">
                <a:solidFill>
                  <a:prstClr val="black"/>
                </a:solidFill>
                <a:latin typeface="+mn-ea"/>
              </a:rPr>
              <a:t>12</a:t>
            </a:r>
            <a:r>
              <a:rPr lang="ja-JP" altLang="en-US" sz="1600" dirty="0" smtClean="0">
                <a:solidFill>
                  <a:prstClr val="black"/>
                </a:solidFill>
                <a:latin typeface="+mn-ea"/>
              </a:rPr>
              <a:t>日</a:t>
            </a:r>
            <a:r>
              <a:rPr lang="ja-JP" altLang="en-US" sz="1600" dirty="0">
                <a:solidFill>
                  <a:prstClr val="black"/>
                </a:solidFill>
                <a:latin typeface="+mn-ea"/>
              </a:rPr>
              <a:t>（金</a:t>
            </a:r>
            <a:r>
              <a:rPr lang="ja-JP" altLang="en-US" sz="1600" dirty="0" smtClean="0">
                <a:solidFill>
                  <a:prstClr val="black"/>
                </a:solidFill>
                <a:latin typeface="+mn-ea"/>
              </a:rPr>
              <a:t>）</a:t>
            </a:r>
            <a:endParaRPr lang="en-US" altLang="ja-JP" sz="1600" dirty="0" smtClean="0">
              <a:solidFill>
                <a:prstClr val="black"/>
              </a:solidFill>
              <a:latin typeface="+mn-ea"/>
            </a:endParaRPr>
          </a:p>
        </p:txBody>
      </p:sp>
      <p:sp>
        <p:nvSpPr>
          <p:cNvPr id="47" name="テキスト ボックス 46">
            <a:extLst>
              <a:ext uri="{FF2B5EF4-FFF2-40B4-BE49-F238E27FC236}">
                <a16:creationId xmlns="" xmlns:a16="http://schemas.microsoft.com/office/drawing/2014/main" id="{3C034718-8970-4D1B-B992-71F7D31F7BFC}"/>
              </a:ext>
            </a:extLst>
          </p:cNvPr>
          <p:cNvSpPr txBox="1"/>
          <p:nvPr/>
        </p:nvSpPr>
        <p:spPr>
          <a:xfrm>
            <a:off x="498054" y="5765423"/>
            <a:ext cx="5451609" cy="1239291"/>
          </a:xfrm>
          <a:prstGeom prst="rect">
            <a:avLst/>
          </a:prstGeom>
          <a:noFill/>
        </p:spPr>
        <p:txBody>
          <a:bodyPr wrap="square" lIns="99549" tIns="49773" rIns="99549" bIns="49773" rtlCol="0">
            <a:spAutoFit/>
          </a:bodyPr>
          <a:lstStyle/>
          <a:p>
            <a:pPr marL="1171761" indent="-1171761" defTabSz="995478"/>
            <a:r>
              <a:rPr lang="ja-JP" altLang="en-US" sz="1200" b="1" dirty="0" smtClean="0">
                <a:solidFill>
                  <a:prstClr val="black"/>
                </a:solidFill>
                <a:latin typeface="+mj-ea"/>
                <a:ea typeface="+mj-ea"/>
              </a:rPr>
              <a:t>定員：</a:t>
            </a:r>
            <a:r>
              <a:rPr lang="en-US" altLang="ja-JP" sz="1200" b="1" dirty="0" smtClean="0">
                <a:solidFill>
                  <a:prstClr val="black"/>
                </a:solidFill>
                <a:latin typeface="+mj-ea"/>
                <a:ea typeface="+mj-ea"/>
              </a:rPr>
              <a:t>30</a:t>
            </a:r>
            <a:r>
              <a:rPr lang="ja-JP" altLang="en-US" sz="1200" b="1" dirty="0" smtClean="0">
                <a:solidFill>
                  <a:prstClr val="black"/>
                </a:solidFill>
                <a:latin typeface="+mj-ea"/>
                <a:ea typeface="+mj-ea"/>
              </a:rPr>
              <a:t>名</a:t>
            </a:r>
            <a:endParaRPr lang="en-US" altLang="ja-JP" sz="1200" b="1" dirty="0" smtClean="0">
              <a:solidFill>
                <a:prstClr val="black"/>
              </a:solidFill>
              <a:latin typeface="+mj-ea"/>
              <a:ea typeface="+mj-ea"/>
            </a:endParaRPr>
          </a:p>
          <a:p>
            <a:pPr marL="1171761" indent="-1171761" defTabSz="995478"/>
            <a:r>
              <a:rPr lang="ja-JP" altLang="en-US" sz="1200" b="1" dirty="0" smtClean="0">
                <a:solidFill>
                  <a:prstClr val="black"/>
                </a:solidFill>
                <a:latin typeface="+mj-ea"/>
                <a:ea typeface="+mj-ea"/>
              </a:rPr>
              <a:t>対象者：自社や製品、サービス、地域などの情報発信担当者</a:t>
            </a:r>
            <a:endParaRPr lang="en-US" altLang="ja-JP" sz="1200" b="1" dirty="0" smtClean="0">
              <a:solidFill>
                <a:prstClr val="black"/>
              </a:solidFill>
              <a:latin typeface="+mj-ea"/>
              <a:ea typeface="+mj-ea"/>
            </a:endParaRPr>
          </a:p>
          <a:p>
            <a:pPr marL="1171761" indent="-1171761" defTabSz="995478"/>
            <a:r>
              <a:rPr lang="ja-JP" altLang="en-US" sz="1200" b="1" dirty="0" smtClean="0">
                <a:solidFill>
                  <a:prstClr val="black"/>
                </a:solidFill>
                <a:latin typeface="+mj-ea"/>
                <a:ea typeface="+mj-ea"/>
              </a:rPr>
              <a:t>参加費：無料</a:t>
            </a:r>
            <a:endParaRPr lang="en-US" altLang="ja-JP" sz="1200" b="1" dirty="0" smtClean="0">
              <a:solidFill>
                <a:prstClr val="black"/>
              </a:solidFill>
              <a:latin typeface="+mj-ea"/>
              <a:ea typeface="+mj-ea"/>
            </a:endParaRPr>
          </a:p>
          <a:p>
            <a:pPr marL="1171761" indent="-1171761" defTabSz="995478"/>
            <a:r>
              <a:rPr lang="ja-JP" altLang="en-US" sz="1200" b="1" dirty="0" smtClean="0">
                <a:solidFill>
                  <a:prstClr val="black"/>
                </a:solidFill>
                <a:latin typeface="+mj-ea"/>
                <a:ea typeface="+mj-ea"/>
              </a:rPr>
              <a:t>会場</a:t>
            </a:r>
            <a:r>
              <a:rPr lang="ja-JP" altLang="en-US" sz="1200" b="1" dirty="0">
                <a:solidFill>
                  <a:prstClr val="black"/>
                </a:solidFill>
                <a:latin typeface="+mj-ea"/>
                <a:ea typeface="+mj-ea"/>
              </a:rPr>
              <a:t>：エス・バード（飯田市座光寺</a:t>
            </a:r>
            <a:r>
              <a:rPr lang="en-US" altLang="ja-JP" sz="1200" b="1" dirty="0">
                <a:solidFill>
                  <a:prstClr val="black"/>
                </a:solidFill>
                <a:latin typeface="+mj-ea"/>
                <a:ea typeface="+mj-ea"/>
              </a:rPr>
              <a:t>3349-1</a:t>
            </a:r>
            <a:r>
              <a:rPr lang="ja-JP" altLang="en-US" sz="1200" b="1" dirty="0" smtClean="0">
                <a:solidFill>
                  <a:prstClr val="black"/>
                </a:solidFill>
                <a:latin typeface="+mj-ea"/>
                <a:ea typeface="+mj-ea"/>
              </a:rPr>
              <a:t>）</a:t>
            </a:r>
            <a:endParaRPr lang="en-US" altLang="ja-JP" sz="1200" b="1" dirty="0" smtClean="0">
              <a:solidFill>
                <a:prstClr val="black"/>
              </a:solidFill>
              <a:latin typeface="+mj-ea"/>
              <a:ea typeface="+mj-ea"/>
            </a:endParaRPr>
          </a:p>
          <a:p>
            <a:pPr marL="1171761" indent="-1171761" defTabSz="995478"/>
            <a:r>
              <a:rPr lang="ja-JP" altLang="en-US" sz="1200" b="1" dirty="0" smtClean="0">
                <a:solidFill>
                  <a:prstClr val="black"/>
                </a:solidFill>
                <a:latin typeface="+mj-ea"/>
                <a:ea typeface="+mj-ea"/>
              </a:rPr>
              <a:t>（</a:t>
            </a:r>
            <a:r>
              <a:rPr lang="ja-JP" altLang="en-US" sz="1200" b="1" dirty="0">
                <a:solidFill>
                  <a:prstClr val="black"/>
                </a:solidFill>
                <a:latin typeface="+mj-ea"/>
                <a:ea typeface="+mj-ea"/>
              </a:rPr>
              <a:t>ＦＡＸ用）</a:t>
            </a:r>
            <a:r>
              <a:rPr lang="ja-JP" altLang="en-US" sz="1200" b="1" dirty="0" smtClean="0">
                <a:solidFill>
                  <a:prstClr val="black"/>
                </a:solidFill>
                <a:latin typeface="+mj-ea"/>
                <a:ea typeface="+mj-ea"/>
              </a:rPr>
              <a:t>０２６５－２４－０９６２</a:t>
            </a:r>
            <a:r>
              <a:rPr lang="ja-JP" altLang="en-US" sz="1200" b="1" dirty="0">
                <a:solidFill>
                  <a:prstClr val="black"/>
                </a:solidFill>
                <a:latin typeface="+mj-ea"/>
                <a:ea typeface="+mj-ea"/>
              </a:rPr>
              <a:t>　　</a:t>
            </a:r>
            <a:endParaRPr lang="en-US" altLang="ja-JP" sz="1200" b="1" dirty="0">
              <a:solidFill>
                <a:prstClr val="black"/>
              </a:solidFill>
              <a:latin typeface="+mj-ea"/>
              <a:ea typeface="+mj-ea"/>
            </a:endParaRPr>
          </a:p>
          <a:p>
            <a:pPr defTabSz="995478"/>
            <a:r>
              <a:rPr lang="ja-JP" altLang="en-US" sz="1200" b="1" dirty="0">
                <a:latin typeface="+mj-ea"/>
                <a:ea typeface="+mj-ea"/>
              </a:rPr>
              <a:t>（メール）　</a:t>
            </a:r>
            <a:r>
              <a:rPr lang="en-US" altLang="ja-JP" sz="1200" b="1" dirty="0" smtClean="0">
                <a:latin typeface="+mj-ea"/>
                <a:ea typeface="+mj-ea"/>
              </a:rPr>
              <a:t>info@isilip.com</a:t>
            </a:r>
            <a:r>
              <a:rPr lang="ja-JP" altLang="en-US" sz="1200" u="sng" dirty="0">
                <a:solidFill>
                  <a:prstClr val="black"/>
                </a:solidFill>
                <a:latin typeface="+mj-ea"/>
                <a:ea typeface="+mj-ea"/>
              </a:rPr>
              <a:t>　</a:t>
            </a:r>
            <a:r>
              <a:rPr lang="ja-JP" altLang="en-US" sz="1400" u="sng" dirty="0">
                <a:solidFill>
                  <a:prstClr val="black"/>
                </a:solidFill>
                <a:latin typeface="+mj-ea"/>
                <a:ea typeface="+mj-ea"/>
              </a:rPr>
              <a:t>　</a:t>
            </a:r>
          </a:p>
        </p:txBody>
      </p:sp>
      <p:graphicFrame>
        <p:nvGraphicFramePr>
          <p:cNvPr id="61" name="表 60">
            <a:extLst>
              <a:ext uri="{FF2B5EF4-FFF2-40B4-BE49-F238E27FC236}">
                <a16:creationId xmlns="" xmlns:a16="http://schemas.microsoft.com/office/drawing/2014/main" id="{74AE6CC2-6229-44B8-8835-CADFF28FA09F}"/>
              </a:ext>
            </a:extLst>
          </p:cNvPr>
          <p:cNvGraphicFramePr>
            <a:graphicFrameLocks noGrp="1"/>
          </p:cNvGraphicFramePr>
          <p:nvPr>
            <p:extLst>
              <p:ext uri="{D42A27DB-BD31-4B8C-83A1-F6EECF244321}">
                <p14:modId xmlns:p14="http://schemas.microsoft.com/office/powerpoint/2010/main" val="487714289"/>
              </p:ext>
            </p:extLst>
          </p:nvPr>
        </p:nvGraphicFramePr>
        <p:xfrm>
          <a:off x="425197" y="7307317"/>
          <a:ext cx="6937360" cy="1836905"/>
        </p:xfrm>
        <a:graphic>
          <a:graphicData uri="http://schemas.openxmlformats.org/drawingml/2006/table">
            <a:tbl>
              <a:tblPr/>
              <a:tblGrid>
                <a:gridCol w="1023469">
                  <a:extLst>
                    <a:ext uri="{9D8B030D-6E8A-4147-A177-3AD203B41FA5}">
                      <a16:colId xmlns="" xmlns:a16="http://schemas.microsoft.com/office/drawing/2014/main" val="20000"/>
                    </a:ext>
                  </a:extLst>
                </a:gridCol>
                <a:gridCol w="2904046">
                  <a:extLst>
                    <a:ext uri="{9D8B030D-6E8A-4147-A177-3AD203B41FA5}">
                      <a16:colId xmlns="" xmlns:a16="http://schemas.microsoft.com/office/drawing/2014/main" val="20002"/>
                    </a:ext>
                  </a:extLst>
                </a:gridCol>
                <a:gridCol w="769278">
                  <a:extLst>
                    <a:ext uri="{9D8B030D-6E8A-4147-A177-3AD203B41FA5}">
                      <a16:colId xmlns="" xmlns:a16="http://schemas.microsoft.com/office/drawing/2014/main" val="20003"/>
                    </a:ext>
                  </a:extLst>
                </a:gridCol>
                <a:gridCol w="577274">
                  <a:extLst>
                    <a:ext uri="{9D8B030D-6E8A-4147-A177-3AD203B41FA5}">
                      <a16:colId xmlns="" xmlns:a16="http://schemas.microsoft.com/office/drawing/2014/main" val="20004"/>
                    </a:ext>
                  </a:extLst>
                </a:gridCol>
                <a:gridCol w="1378779">
                  <a:extLst>
                    <a:ext uri="{9D8B030D-6E8A-4147-A177-3AD203B41FA5}">
                      <a16:colId xmlns="" xmlns:a16="http://schemas.microsoft.com/office/drawing/2014/main" val="1679452273"/>
                    </a:ext>
                  </a:extLst>
                </a:gridCol>
                <a:gridCol w="284514">
                  <a:extLst>
                    <a:ext uri="{9D8B030D-6E8A-4147-A177-3AD203B41FA5}">
                      <a16:colId xmlns="" xmlns:a16="http://schemas.microsoft.com/office/drawing/2014/main" val="20007"/>
                    </a:ext>
                  </a:extLst>
                </a:gridCol>
              </a:tblGrid>
              <a:tr h="382452">
                <a:tc>
                  <a:txBody>
                    <a:bodyPr/>
                    <a:lstStyle>
                      <a:lvl1pPr marL="0" algn="l" defTabSz="457200" rtl="0" eaLnBrk="1" latinLnBrk="0" hangingPunct="1">
                        <a:defRPr kumimoji="1" sz="1800" kern="1200">
                          <a:solidFill>
                            <a:schemeClr val="tx1"/>
                          </a:solidFill>
                          <a:latin typeface="Calibri"/>
                        </a:defRPr>
                      </a:lvl1pPr>
                      <a:lvl2pPr marL="457200" algn="l" defTabSz="457200" rtl="0" eaLnBrk="1" latinLnBrk="0" hangingPunct="1">
                        <a:defRPr kumimoji="1" sz="1800" kern="1200">
                          <a:solidFill>
                            <a:schemeClr val="tx1"/>
                          </a:solidFill>
                          <a:latin typeface="Calibri"/>
                        </a:defRPr>
                      </a:lvl2pPr>
                      <a:lvl3pPr marL="914400" algn="l" defTabSz="457200" rtl="0" eaLnBrk="1" latinLnBrk="0" hangingPunct="1">
                        <a:defRPr kumimoji="1" sz="1800" kern="1200">
                          <a:solidFill>
                            <a:schemeClr val="tx1"/>
                          </a:solidFill>
                          <a:latin typeface="Calibri"/>
                        </a:defRPr>
                      </a:lvl3pPr>
                      <a:lvl4pPr marL="1371600" algn="l" defTabSz="457200" rtl="0" eaLnBrk="1" latinLnBrk="0" hangingPunct="1">
                        <a:defRPr kumimoji="1" sz="1800" kern="1200">
                          <a:solidFill>
                            <a:schemeClr val="tx1"/>
                          </a:solidFill>
                          <a:latin typeface="Calibri"/>
                        </a:defRPr>
                      </a:lvl4pPr>
                      <a:lvl5pPr marL="1828800" algn="l" defTabSz="457200" rtl="0" eaLnBrk="1" latinLnBrk="0" hangingPunct="1">
                        <a:defRPr kumimoji="1" sz="1800" kern="1200">
                          <a:solidFill>
                            <a:schemeClr val="tx1"/>
                          </a:solidFill>
                          <a:latin typeface="Calibri"/>
                        </a:defRPr>
                      </a:lvl5pPr>
                      <a:lvl6pPr marL="2286000" algn="l" defTabSz="457200" rtl="0" eaLnBrk="1" latinLnBrk="0" hangingPunct="1">
                        <a:defRPr kumimoji="1" sz="1800" kern="1200">
                          <a:solidFill>
                            <a:schemeClr val="tx1"/>
                          </a:solidFill>
                          <a:latin typeface="Calibri"/>
                        </a:defRPr>
                      </a:lvl6pPr>
                      <a:lvl7pPr marL="2743200" algn="l" defTabSz="457200" rtl="0" eaLnBrk="1" latinLnBrk="0" hangingPunct="1">
                        <a:defRPr kumimoji="1" sz="1800" kern="1200">
                          <a:solidFill>
                            <a:schemeClr val="tx1"/>
                          </a:solidFill>
                          <a:latin typeface="Calibri"/>
                        </a:defRPr>
                      </a:lvl7pPr>
                      <a:lvl8pPr marL="3200400" algn="l" defTabSz="457200" rtl="0" eaLnBrk="1" latinLnBrk="0" hangingPunct="1">
                        <a:defRPr kumimoji="1" sz="1800" kern="1200">
                          <a:solidFill>
                            <a:schemeClr val="tx1"/>
                          </a:solidFill>
                          <a:latin typeface="Calibri"/>
                        </a:defRPr>
                      </a:lvl8pPr>
                      <a:lvl9pPr marL="3657600" algn="l" defTabSz="457200" rtl="0" eaLnBrk="1" latinLnBrk="0" hangingPunct="1">
                        <a:defRPr kumimoji="1" sz="1800" kern="1200">
                          <a:solidFill>
                            <a:schemeClr val="tx1"/>
                          </a:solidFill>
                          <a:latin typeface="Calibri"/>
                        </a:defRPr>
                      </a:lvl9pPr>
                    </a:lstStyle>
                    <a:p>
                      <a:r>
                        <a:rPr kumimoji="1" lang="ja-JP" altLang="en-US" sz="1100" dirty="0">
                          <a:latin typeface="+mn-ea"/>
                          <a:ea typeface="+mn-ea"/>
                        </a:rPr>
                        <a:t>企業名</a:t>
                      </a:r>
                      <a:endParaRPr kumimoji="1" lang="en-US" altLang="ja-JP" sz="1100" dirty="0">
                        <a:latin typeface="+mn-ea"/>
                        <a:ea typeface="+mn-ea"/>
                      </a:endParaRPr>
                    </a:p>
                  </a:txBody>
                  <a:tcPr marL="100796" marR="100796" marT="53459" marB="53459" anchor="ctr">
                    <a:lnL w="12700" cmpd="sng">
                      <a:solidFill>
                        <a:sysClr val="windowText" lastClr="000000"/>
                      </a:solidFill>
                      <a:prstDash val="soli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100" dirty="0">
                        <a:latin typeface="+mn-ea"/>
                        <a:ea typeface="+mn-ea"/>
                      </a:endParaRPr>
                    </a:p>
                  </a:txBody>
                  <a:tcPr marL="100796" marR="100796" marT="53459" marB="53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100" dirty="0">
                          <a:latin typeface="+mn-ea"/>
                          <a:ea typeface="+mn-ea"/>
                        </a:rPr>
                        <a:t>業種</a:t>
                      </a:r>
                      <a:endParaRPr kumimoji="1" lang="en-US" altLang="ja-JP" sz="1100" dirty="0">
                        <a:latin typeface="+mn-ea"/>
                        <a:ea typeface="+mn-ea"/>
                      </a:endParaRPr>
                    </a:p>
                  </a:txBody>
                  <a:tcPr marL="100796" marR="100796" marT="53459" marB="53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endParaRPr kumimoji="1" lang="ja-JP" altLang="en-US" sz="1100" dirty="0">
                        <a:latin typeface="+mn-ea"/>
                        <a:ea typeface="+mn-ea"/>
                      </a:endParaRPr>
                    </a:p>
                  </a:txBody>
                  <a:tcPr marL="100796" marR="100796" marT="53459" marB="5345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endParaRPr kumimoji="1" lang="ja-JP" altLang="en-US" sz="1050" dirty="0">
                        <a:latin typeface="HG丸ｺﾞｼｯｸM-PRO" panose="020F0600000000000000" pitchFamily="50" charset="-128"/>
                        <a:ea typeface="HG丸ｺﾞｼｯｸM-PRO" panose="020F0600000000000000" pitchFamily="50" charset="-128"/>
                      </a:endParaRPr>
                    </a:p>
                  </a:txBody>
                  <a:tcPr marL="100796" marR="100796" marT="53459" marB="5345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0"/>
                  </a:ext>
                </a:extLst>
              </a:tr>
              <a:tr h="388032">
                <a:tc rowSpan="2">
                  <a:txBody>
                    <a:bodyPr/>
                    <a:lstStyle/>
                    <a:p>
                      <a:r>
                        <a:rPr kumimoji="1" lang="ja-JP" altLang="en-US" sz="1100" dirty="0">
                          <a:latin typeface="+mn-ea"/>
                          <a:ea typeface="+mn-ea"/>
                        </a:rPr>
                        <a:t>所在地</a:t>
                      </a:r>
                    </a:p>
                  </a:txBody>
                  <a:tcPr marL="100796" marR="100796" marT="53459" marB="53459" anchor="ctr">
                    <a:lnL w="12700" cmpd="sng">
                      <a:solidFill>
                        <a:sysClr val="windowText" lastClr="000000"/>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r>
                        <a:rPr kumimoji="1" lang="ja-JP" altLang="en-US" sz="1100" dirty="0">
                          <a:latin typeface="+mn-ea"/>
                          <a:ea typeface="+mn-ea"/>
                        </a:rPr>
                        <a:t>　　　　　　　　　　　　　　　　　　　　　　　　　　</a:t>
                      </a:r>
                      <a:r>
                        <a:rPr kumimoji="1" lang="ja-JP" altLang="en-US" sz="1100" dirty="0" smtClean="0">
                          <a:latin typeface="+mn-ea"/>
                          <a:ea typeface="+mn-ea"/>
                        </a:rPr>
                        <a:t>〒</a:t>
                      </a:r>
                      <a:endParaRPr kumimoji="1" lang="en-US" altLang="ja-JP" sz="1100" dirty="0" smtClean="0">
                        <a:latin typeface="+mn-ea"/>
                        <a:ea typeface="+mn-ea"/>
                      </a:endParaRPr>
                    </a:p>
                    <a:p>
                      <a:endParaRPr kumimoji="1" lang="en-US" altLang="ja-JP" sz="1100" dirty="0" smtClean="0">
                        <a:latin typeface="+mn-ea"/>
                        <a:ea typeface="+mn-ea"/>
                      </a:endParaRPr>
                    </a:p>
                  </a:txBody>
                  <a:tcPr marL="100796" marR="100796" marT="53459" marB="534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r>
                        <a:rPr kumimoji="1" lang="ja-JP" altLang="en-US" sz="1100" dirty="0">
                          <a:latin typeface="+mn-ea"/>
                          <a:ea typeface="+mn-ea"/>
                        </a:rPr>
                        <a:t>連絡先</a:t>
                      </a:r>
                      <a:endParaRPr kumimoji="1" lang="en-US" altLang="ja-JP" sz="1100" dirty="0">
                        <a:latin typeface="+mn-ea"/>
                        <a:ea typeface="+mn-ea"/>
                      </a:endParaRPr>
                    </a:p>
                  </a:txBody>
                  <a:tcPr marL="100796" marR="100796" marT="53459" marB="53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100" dirty="0">
                          <a:latin typeface="+mn-ea"/>
                          <a:ea typeface="+mn-ea"/>
                        </a:rPr>
                        <a:t>TEL</a:t>
                      </a:r>
                    </a:p>
                  </a:txBody>
                  <a:tcPr marL="100796" marR="100796" marT="53459" marB="53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endParaRPr kumimoji="1" lang="en-US" altLang="ja-JP" sz="1100" dirty="0">
                        <a:latin typeface="+mn-ea"/>
                        <a:ea typeface="+mn-ea"/>
                      </a:endParaRPr>
                    </a:p>
                  </a:txBody>
                  <a:tcPr marL="100796" marR="100796" marT="53459" marB="534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en-US" altLang="ja-JP" sz="1050">
                        <a:latin typeface="HG丸ｺﾞｼｯｸM-PRO" panose="020F0600000000000000" pitchFamily="50" charset="-128"/>
                        <a:ea typeface="HG丸ｺﾞｼｯｸM-PRO" panose="020F0600000000000000" pitchFamily="50" charset="-128"/>
                      </a:endParaRPr>
                    </a:p>
                  </a:txBody>
                  <a:tcPr marL="100796" marR="100796" marT="53459" marB="5345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388032">
                <a:tc vMerge="1">
                  <a:txBody>
                    <a:bodyPr/>
                    <a:lstStyle/>
                    <a:p>
                      <a:endParaRPr kumimoji="1" lang="ja-JP" altLang="en-US" sz="1100" dirty="0">
                        <a:latin typeface="+mn-ea"/>
                        <a:ea typeface="+mn-ea"/>
                      </a:endParaRPr>
                    </a:p>
                  </a:txBody>
                  <a:tcPr marL="100796" marR="100796" marT="53459" marB="53459" anchor="ctr">
                    <a:lnL w="12700" cmpd="sng">
                      <a:solidFill>
                        <a:sysClr val="windowText" lastClr="000000"/>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en-US" altLang="ja-JP" sz="1100" dirty="0">
                        <a:latin typeface="+mn-ea"/>
                        <a:ea typeface="+mn-ea"/>
                      </a:endParaRPr>
                    </a:p>
                  </a:txBody>
                  <a:tcPr marL="100796" marR="100796" marT="53459" marB="534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en-US" altLang="ja-JP" sz="1100" dirty="0">
                        <a:latin typeface="+mn-ea"/>
                        <a:ea typeface="+mn-ea"/>
                      </a:endParaRPr>
                    </a:p>
                  </a:txBody>
                  <a:tcPr marL="100796" marR="100796" marT="53459" marB="53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100" dirty="0">
                          <a:latin typeface="+mn-ea"/>
                          <a:ea typeface="+mn-ea"/>
                        </a:rPr>
                        <a:t>FAX</a:t>
                      </a:r>
                    </a:p>
                  </a:txBody>
                  <a:tcPr marL="100796" marR="100796" marT="53459" marB="53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endParaRPr kumimoji="1" lang="en-US" altLang="ja-JP" sz="1100" dirty="0">
                        <a:latin typeface="+mn-ea"/>
                        <a:ea typeface="+mn-ea"/>
                      </a:endParaRPr>
                    </a:p>
                  </a:txBody>
                  <a:tcPr marL="100796" marR="100796" marT="53459" marB="534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extLst>
                  <a:ext uri="{0D108BD9-81ED-4DB2-BD59-A6C34878D82A}">
                    <a16:rowId xmlns="" xmlns:a16="http://schemas.microsoft.com/office/drawing/2014/main" val="1300673868"/>
                  </a:ext>
                </a:extLst>
              </a:tr>
              <a:tr h="382452">
                <a:tc>
                  <a:txBody>
                    <a:bodyPr/>
                    <a:lstStyle/>
                    <a:p>
                      <a:pPr marL="0" indent="0"/>
                      <a:r>
                        <a:rPr kumimoji="1" lang="ja-JP" altLang="en-US" sz="1000" dirty="0">
                          <a:latin typeface="+mn-ea"/>
                          <a:ea typeface="+mn-ea"/>
                        </a:rPr>
                        <a:t>連絡担当者名</a:t>
                      </a:r>
                      <a:endParaRPr kumimoji="1" lang="en-US" altLang="ja-JP" sz="1000" dirty="0">
                        <a:latin typeface="+mn-ea"/>
                        <a:ea typeface="+mn-ea"/>
                      </a:endParaRPr>
                    </a:p>
                  </a:txBody>
                  <a:tcPr marL="100796" marR="100796" marT="53459" marB="53459" anchor="ctr">
                    <a:lnL w="12700" cmpd="sng">
                      <a:solidFill>
                        <a:sysClr val="windowText" lastClr="000000"/>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100" dirty="0">
                        <a:latin typeface="+mn-ea"/>
                        <a:ea typeface="+mn-ea"/>
                      </a:endParaRPr>
                    </a:p>
                  </a:txBody>
                  <a:tcPr marL="100796" marR="100796" marT="53459" marB="53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100" dirty="0">
                          <a:latin typeface="+mn-ea"/>
                          <a:ea typeface="+mn-ea"/>
                        </a:rPr>
                        <a:t>E-mail</a:t>
                      </a:r>
                    </a:p>
                  </a:txBody>
                  <a:tcPr marL="100796" marR="100796" marT="53459" marB="53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endParaRPr kumimoji="1" lang="en-US" altLang="ja-JP" sz="1100" dirty="0">
                        <a:latin typeface="+mn-ea"/>
                        <a:ea typeface="+mn-ea"/>
                      </a:endParaRPr>
                    </a:p>
                  </a:txBody>
                  <a:tcPr marL="100796" marR="100796" marT="53459" marB="53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pPr algn="ctr"/>
                      <a:endParaRPr kumimoji="1" lang="ja-JP" altLang="en-US" sz="1050" dirty="0">
                        <a:latin typeface="HG丸ｺﾞｼｯｸM-PRO" panose="020F0600000000000000" pitchFamily="50" charset="-128"/>
                        <a:ea typeface="HG丸ｺﾞｼｯｸM-PRO" panose="020F0600000000000000" pitchFamily="50" charset="-128"/>
                      </a:endParaRPr>
                    </a:p>
                  </a:txBody>
                  <a:tcPr marL="100796" marR="100796" marT="53459" marB="534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295937">
                <a:tc>
                  <a:txBody>
                    <a:bodyPr/>
                    <a:lstStyle/>
                    <a:p>
                      <a:pPr marL="0" indent="0"/>
                      <a:r>
                        <a:rPr kumimoji="1" lang="ja-JP" altLang="en-US" sz="1100" dirty="0" smtClean="0">
                          <a:latin typeface="+mn-ea"/>
                          <a:ea typeface="+mn-ea"/>
                        </a:rPr>
                        <a:t>受講者名 </a:t>
                      </a:r>
                      <a:endParaRPr kumimoji="1" lang="en-US" altLang="ja-JP" sz="1100" dirty="0">
                        <a:latin typeface="+mn-ea"/>
                        <a:ea typeface="+mn-ea"/>
                      </a:endParaRPr>
                    </a:p>
                  </a:txBody>
                  <a:tcPr marL="100796" marR="100796" marT="53459" marB="53459" anchor="ctr">
                    <a:lnL w="12700" cmpd="sng">
                      <a:solidFill>
                        <a:sysClr val="windowText" lastClr="000000"/>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endParaRPr kumimoji="1" lang="en-US" altLang="ja-JP" sz="1100" dirty="0">
                        <a:latin typeface="+mn-ea"/>
                        <a:ea typeface="+mn-ea"/>
                      </a:endParaRPr>
                    </a:p>
                  </a:txBody>
                  <a:tcPr marL="100796" marR="100796" marT="53459" marB="53459">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en-US" altLang="ja-JP" sz="1100" dirty="0">
                        <a:latin typeface="+mn-ea"/>
                        <a:ea typeface="+mn-ea"/>
                      </a:endParaRPr>
                    </a:p>
                  </a:txBody>
                  <a:tcPr marL="100796" marR="100796" marT="53459" marB="534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en-US" altLang="ja-JP" sz="1100" dirty="0">
                        <a:latin typeface="+mn-ea"/>
                        <a:ea typeface="+mn-ea"/>
                      </a:endParaRPr>
                    </a:p>
                  </a:txBody>
                  <a:tcPr marL="100796" marR="100796" marT="53459" marB="53459"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 xmlns:a16="http://schemas.microsoft.com/office/drawing/2014/main" val="10004"/>
                  </a:ext>
                </a:extLst>
              </a:tr>
            </a:tbl>
          </a:graphicData>
        </a:graphic>
      </p:graphicFrame>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1256" y="5625630"/>
            <a:ext cx="1411107" cy="1411107"/>
          </a:xfrm>
          <a:prstGeom prst="rect">
            <a:avLst/>
          </a:prstGeom>
        </p:spPr>
      </p:pic>
      <p:sp>
        <p:nvSpPr>
          <p:cNvPr id="28" name="テキスト ボックス 29"/>
          <p:cNvSpPr txBox="1"/>
          <p:nvPr/>
        </p:nvSpPr>
        <p:spPr>
          <a:xfrm>
            <a:off x="1146776" y="3434519"/>
            <a:ext cx="6424146" cy="1508105"/>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「阿智村は何を目指すのか </a:t>
            </a:r>
            <a:r>
              <a:rPr lang="en-US" altLang="ja-JP" sz="1800" b="1" dirty="0">
                <a:solidFill>
                  <a:schemeClr val="bg1"/>
                </a:solidFill>
                <a:latin typeface="メイリオ" panose="020B0604030504040204" pitchFamily="50" charset="-128"/>
                <a:ea typeface="メイリオ" panose="020B0604030504040204" pitchFamily="50" charset="-128"/>
              </a:rPr>
              <a:t>~</a:t>
            </a:r>
            <a:r>
              <a:rPr lang="ja-JP" altLang="en-US" sz="1800" b="1" dirty="0">
                <a:solidFill>
                  <a:schemeClr val="bg1"/>
                </a:solidFill>
                <a:latin typeface="メイリオ" panose="020B0604030504040204" pitchFamily="50" charset="-128"/>
                <a:ea typeface="メイリオ" panose="020B0604030504040204" pitchFamily="50" charset="-128"/>
              </a:rPr>
              <a:t>星空が変えた地域～</a:t>
            </a:r>
            <a:r>
              <a:rPr lang="ja-JP" altLang="en-US" sz="2000" b="1" dirty="0" smtClean="0">
                <a:solidFill>
                  <a:schemeClr val="bg1"/>
                </a:solidFill>
                <a:latin typeface="メイリオ" panose="020B0604030504040204" pitchFamily="50" charset="-128"/>
                <a:ea typeface="メイリオ" panose="020B0604030504040204" pitchFamily="50" charset="-128"/>
              </a:rPr>
              <a:t>」</a:t>
            </a:r>
            <a:endParaRPr lang="ja-JP" altLang="en-US" sz="1400" b="1" dirty="0">
              <a:solidFill>
                <a:schemeClr val="bg1"/>
              </a:solidFill>
              <a:latin typeface="メイリオ" panose="020B0604030504040204" pitchFamily="50" charset="-128"/>
              <a:ea typeface="メイリオ" panose="020B0604030504040204" pitchFamily="50" charset="-128"/>
            </a:endParaRPr>
          </a:p>
          <a:p>
            <a:r>
              <a:rPr lang="ja-JP" altLang="en-US" sz="1400" dirty="0">
                <a:solidFill>
                  <a:schemeClr val="bg1"/>
                </a:solidFill>
                <a:latin typeface="メイリオ" panose="020B0604030504040204" pitchFamily="50" charset="-128"/>
                <a:ea typeface="メイリオ" panose="020B0604030504040204" pitchFamily="50" charset="-128"/>
              </a:rPr>
              <a:t>講師：</a:t>
            </a:r>
            <a:r>
              <a:rPr lang="ja-JP" altLang="en-US" sz="1800" b="1" dirty="0">
                <a:solidFill>
                  <a:schemeClr val="bg1"/>
                </a:solidFill>
                <a:latin typeface="メイリオ" panose="020B0604030504040204" pitchFamily="50" charset="-128"/>
                <a:ea typeface="メイリオ" panose="020B0604030504040204" pitchFamily="50" charset="-128"/>
              </a:rPr>
              <a:t>白澤　裕次</a:t>
            </a:r>
            <a:r>
              <a:rPr lang="ja-JP" altLang="en-US" sz="1800">
                <a:solidFill>
                  <a:schemeClr val="bg1"/>
                </a:solidFill>
                <a:latin typeface="メイリオ" panose="020B0604030504040204" pitchFamily="50" charset="-128"/>
                <a:ea typeface="メイリオ" panose="020B0604030504040204" pitchFamily="50" charset="-128"/>
              </a:rPr>
              <a:t>　</a:t>
            </a:r>
            <a:r>
              <a:rPr lang="ja-JP" altLang="en-US" sz="1800" smtClean="0">
                <a:solidFill>
                  <a:schemeClr val="bg1"/>
                </a:solidFill>
                <a:latin typeface="メイリオ" panose="020B0604030504040204" pitchFamily="50" charset="-128"/>
                <a:ea typeface="メイリオ" panose="020B0604030504040204" pitchFamily="50" charset="-128"/>
              </a:rPr>
              <a:t>氏</a:t>
            </a:r>
            <a:r>
              <a:rPr lang="ja-JP" altLang="en-US" sz="1800" dirty="0">
                <a:solidFill>
                  <a:schemeClr val="bg1"/>
                </a:solidFill>
                <a:latin typeface="メイリオ" panose="020B0604030504040204" pitchFamily="50" charset="-128"/>
                <a:ea typeface="メイリオ" panose="020B0604030504040204" pitchFamily="50" charset="-128"/>
              </a:rPr>
              <a:t>　</a:t>
            </a:r>
            <a:r>
              <a:rPr lang="en-US" altLang="ja-JP" sz="1200" b="1" dirty="0">
                <a:solidFill>
                  <a:schemeClr val="bg1"/>
                </a:solidFill>
                <a:latin typeface="メイリオ" panose="020B0604030504040204" pitchFamily="50" charset="-128"/>
                <a:ea typeface="メイリオ" panose="020B0604030504040204" pitchFamily="50" charset="-128"/>
              </a:rPr>
              <a:t>(</a:t>
            </a:r>
            <a:r>
              <a:rPr lang="ja-JP" altLang="en-US" sz="1200" b="1" dirty="0">
                <a:solidFill>
                  <a:schemeClr val="bg1"/>
                </a:solidFill>
                <a:latin typeface="メイリオ" panose="020B0604030504040204" pitchFamily="50" charset="-128"/>
                <a:ea typeface="メイリオ" panose="020B0604030504040204" pitchFamily="50" charset="-128"/>
              </a:rPr>
              <a:t>株式会社阿智昼神観光局 代表取締役社長）</a:t>
            </a:r>
            <a:endParaRPr lang="en-US" altLang="ja-JP" sz="1200" b="1" dirty="0">
              <a:solidFill>
                <a:schemeClr val="bg1"/>
              </a:solidFill>
              <a:latin typeface="メイリオ" panose="020B0604030504040204" pitchFamily="50" charset="-128"/>
              <a:ea typeface="メイリオ" panose="020B0604030504040204" pitchFamily="50" charset="-128"/>
            </a:endParaRPr>
          </a:p>
          <a:p>
            <a:endParaRPr lang="en-US" altLang="ja-JP" sz="1200" b="1" dirty="0" smtClean="0">
              <a:solidFill>
                <a:schemeClr val="bg1"/>
              </a:solidFill>
              <a:latin typeface="メイリオ" panose="020B0604030504040204" pitchFamily="50" charset="-128"/>
              <a:ea typeface="メイリオ" panose="020B0604030504040204" pitchFamily="50" charset="-128"/>
            </a:endParaRPr>
          </a:p>
          <a:p>
            <a:r>
              <a:rPr lang="ja-JP" altLang="en-US" sz="1400" b="1" dirty="0" smtClean="0">
                <a:solidFill>
                  <a:schemeClr val="tx1">
                    <a:lumMod val="95000"/>
                    <a:lumOff val="5000"/>
                  </a:schemeClr>
                </a:solidFill>
                <a:latin typeface="メイリオ" panose="020B0604030504040204" pitchFamily="50" charset="-128"/>
                <a:ea typeface="メイリオ" panose="020B0604030504040204" pitchFamily="50" charset="-128"/>
              </a:rPr>
              <a:t>日本一</a:t>
            </a:r>
            <a:r>
              <a:rPr lang="ja-JP" altLang="en-US" sz="1400" b="1" dirty="0">
                <a:solidFill>
                  <a:schemeClr val="tx1">
                    <a:lumMod val="95000"/>
                    <a:lumOff val="5000"/>
                  </a:schemeClr>
                </a:solidFill>
                <a:latin typeface="メイリオ" panose="020B0604030504040204" pitchFamily="50" charset="-128"/>
                <a:ea typeface="メイリオ" panose="020B0604030504040204" pitchFamily="50" charset="-128"/>
              </a:rPr>
              <a:t>の星空を基軸としたブランド戦略、地域づくりを手掛け、阿智村の観光</a:t>
            </a:r>
            <a:r>
              <a:rPr lang="ja-JP" altLang="en-US" sz="1400" b="1" dirty="0" smtClean="0">
                <a:solidFill>
                  <a:schemeClr val="tx1">
                    <a:lumMod val="95000"/>
                    <a:lumOff val="5000"/>
                  </a:schemeClr>
                </a:solidFill>
                <a:latin typeface="メイリオ" panose="020B0604030504040204" pitchFamily="50" charset="-128"/>
                <a:ea typeface="メイリオ" panose="020B0604030504040204" pitchFamily="50" charset="-128"/>
              </a:rPr>
              <a:t>や地域</a:t>
            </a:r>
            <a:r>
              <a:rPr lang="ja-JP" altLang="en-US" sz="1400" b="1" dirty="0">
                <a:solidFill>
                  <a:schemeClr val="tx1">
                    <a:lumMod val="95000"/>
                    <a:lumOff val="5000"/>
                  </a:schemeClr>
                </a:solidFill>
                <a:latin typeface="メイリオ" panose="020B0604030504040204" pitchFamily="50" charset="-128"/>
                <a:ea typeface="メイリオ" panose="020B0604030504040204" pitchFamily="50" charset="-128"/>
              </a:rPr>
              <a:t>振興に注力する。「天空の楽園 日本一の星空ナイトツアー」は全国から注目され、グッドデザイン賞など多くの賞を受賞。</a:t>
            </a:r>
          </a:p>
        </p:txBody>
      </p:sp>
      <p:grpSp>
        <p:nvGrpSpPr>
          <p:cNvPr id="29" name="グループ化 28">
            <a:extLst>
              <a:ext uri="{FF2B5EF4-FFF2-40B4-BE49-F238E27FC236}">
                <a16:creationId xmlns:a16="http://schemas.microsoft.com/office/drawing/2014/main" xmlns="" id="{45CB3C98-91C6-451A-891F-80BB41105298}"/>
              </a:ext>
            </a:extLst>
          </p:cNvPr>
          <p:cNvGrpSpPr/>
          <p:nvPr/>
        </p:nvGrpSpPr>
        <p:grpSpPr>
          <a:xfrm>
            <a:off x="508605" y="2699533"/>
            <a:ext cx="6194383" cy="1874290"/>
            <a:chOff x="489457" y="5363945"/>
            <a:chExt cx="6194383" cy="1518543"/>
          </a:xfrm>
        </p:grpSpPr>
        <p:grpSp>
          <p:nvGrpSpPr>
            <p:cNvPr id="30" name="グループ化 29">
              <a:extLst>
                <a:ext uri="{FF2B5EF4-FFF2-40B4-BE49-F238E27FC236}">
                  <a16:creationId xmlns:a16="http://schemas.microsoft.com/office/drawing/2014/main" xmlns="" id="{DC3547A7-BB87-4E6B-81AE-DFB6701F13A9}"/>
                </a:ext>
              </a:extLst>
            </p:cNvPr>
            <p:cNvGrpSpPr/>
            <p:nvPr/>
          </p:nvGrpSpPr>
          <p:grpSpPr>
            <a:xfrm>
              <a:off x="489457" y="5363945"/>
              <a:ext cx="461665" cy="1518543"/>
              <a:chOff x="1573645" y="5014263"/>
              <a:chExt cx="461665" cy="410370"/>
            </a:xfrm>
          </p:grpSpPr>
          <p:sp>
            <p:nvSpPr>
              <p:cNvPr id="32" name="正方形/長方形 31">
                <a:extLst>
                  <a:ext uri="{FF2B5EF4-FFF2-40B4-BE49-F238E27FC236}">
                    <a16:creationId xmlns:a16="http://schemas.microsoft.com/office/drawing/2014/main" xmlns="" id="{BF1D2E82-217A-45AA-82F5-36F4A06CB304}"/>
                  </a:ext>
                </a:extLst>
              </p:cNvPr>
              <p:cNvSpPr/>
              <p:nvPr/>
            </p:nvSpPr>
            <p:spPr>
              <a:xfrm>
                <a:off x="1576028" y="5014263"/>
                <a:ext cx="459281" cy="41037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sp>
            <p:nvSpPr>
              <p:cNvPr id="33" name="正方形/長方形 32">
                <a:extLst>
                  <a:ext uri="{FF2B5EF4-FFF2-40B4-BE49-F238E27FC236}">
                    <a16:creationId xmlns:a16="http://schemas.microsoft.com/office/drawing/2014/main" xmlns="" id="{5782EB4B-C425-40CB-ADD3-8C4825E665F5}"/>
                  </a:ext>
                </a:extLst>
              </p:cNvPr>
              <p:cNvSpPr/>
              <p:nvPr/>
            </p:nvSpPr>
            <p:spPr>
              <a:xfrm>
                <a:off x="1573645" y="5037970"/>
                <a:ext cx="461665" cy="363441"/>
              </a:xfrm>
              <a:prstGeom prst="rect">
                <a:avLst/>
              </a:prstGeom>
            </p:spPr>
            <p:txBody>
              <a:bodyPr vert="eaVert" wrap="square" anchor="ctr">
                <a:spAutoFit/>
              </a:bodyPr>
              <a:lstStyle/>
              <a:p>
                <a:pPr algn="ctr"/>
                <a:r>
                  <a:rPr lang="ja-JP" altLang="en-US" sz="1800" dirty="0">
                    <a:solidFill>
                      <a:schemeClr val="bg1"/>
                    </a:solidFill>
                  </a:rPr>
                  <a:t>第二回</a:t>
                </a:r>
              </a:p>
            </p:txBody>
          </p:sp>
        </p:grpSp>
        <p:cxnSp>
          <p:nvCxnSpPr>
            <p:cNvPr id="31" name="直線コネクタ 30">
              <a:extLst>
                <a:ext uri="{FF2B5EF4-FFF2-40B4-BE49-F238E27FC236}">
                  <a16:creationId xmlns:a16="http://schemas.microsoft.com/office/drawing/2014/main" xmlns="" id="{378342E5-1DF7-4D0E-BE28-51FE2792E5E2}"/>
                </a:ext>
              </a:extLst>
            </p:cNvPr>
            <p:cNvCxnSpPr/>
            <p:nvPr/>
          </p:nvCxnSpPr>
          <p:spPr>
            <a:xfrm>
              <a:off x="491840" y="5363945"/>
              <a:ext cx="6192000" cy="0"/>
            </a:xfrm>
            <a:prstGeom prst="line">
              <a:avLst/>
            </a:prstGeom>
            <a:ln w="12700">
              <a:solidFill>
                <a:srgbClr val="0B5395"/>
              </a:solidFill>
            </a:ln>
          </p:spPr>
          <p:style>
            <a:lnRef idx="1">
              <a:schemeClr val="accent1"/>
            </a:lnRef>
            <a:fillRef idx="0">
              <a:schemeClr val="accent1"/>
            </a:fillRef>
            <a:effectRef idx="0">
              <a:schemeClr val="accent1"/>
            </a:effectRef>
            <a:fontRef idx="minor">
              <a:schemeClr val="tx1"/>
            </a:fontRef>
          </p:style>
        </p:cxnSp>
      </p:grpSp>
      <p:sp>
        <p:nvSpPr>
          <p:cNvPr id="34" name="正方形/長方形 33">
            <a:extLst>
              <a:ext uri="{FF2B5EF4-FFF2-40B4-BE49-F238E27FC236}">
                <a16:creationId xmlns:a16="http://schemas.microsoft.com/office/drawing/2014/main" xmlns="" id="{36FCBDCA-2209-4635-A4E3-FAFE99D88476}"/>
              </a:ext>
            </a:extLst>
          </p:cNvPr>
          <p:cNvSpPr/>
          <p:nvPr/>
        </p:nvSpPr>
        <p:spPr>
          <a:xfrm>
            <a:off x="1146776" y="2721915"/>
            <a:ext cx="2077083" cy="646331"/>
          </a:xfrm>
          <a:prstGeom prst="rect">
            <a:avLst/>
          </a:prstGeom>
        </p:spPr>
        <p:txBody>
          <a:bodyPr wrap="square">
            <a:spAutoFit/>
          </a:bodyPr>
          <a:lstStyle/>
          <a:p>
            <a:r>
              <a:rPr lang="en-US" altLang="ja-JP" sz="3600" b="1" dirty="0">
                <a:solidFill>
                  <a:schemeClr val="bg1"/>
                </a:solidFill>
                <a:latin typeface="メイリオ" panose="020B0604030504040204" pitchFamily="50" charset="-128"/>
                <a:ea typeface="メイリオ" panose="020B0604030504040204" pitchFamily="50" charset="-128"/>
              </a:rPr>
              <a:t>11</a:t>
            </a:r>
            <a:r>
              <a:rPr lang="ja-JP" altLang="en-US" sz="2000" b="1" dirty="0">
                <a:solidFill>
                  <a:schemeClr val="bg1"/>
                </a:solidFill>
                <a:latin typeface="メイリオ" panose="020B0604030504040204" pitchFamily="50" charset="-128"/>
                <a:ea typeface="メイリオ" panose="020B0604030504040204" pitchFamily="50" charset="-128"/>
              </a:rPr>
              <a:t>月</a:t>
            </a:r>
            <a:r>
              <a:rPr lang="en-US" altLang="ja-JP" sz="3600" b="1" dirty="0">
                <a:solidFill>
                  <a:schemeClr val="bg1"/>
                </a:solidFill>
                <a:latin typeface="メイリオ" panose="020B0604030504040204" pitchFamily="50" charset="-128"/>
                <a:ea typeface="メイリオ" panose="020B0604030504040204" pitchFamily="50" charset="-128"/>
              </a:rPr>
              <a:t>15</a:t>
            </a:r>
            <a:r>
              <a:rPr lang="ja-JP" altLang="en-US" sz="2000" b="1" dirty="0">
                <a:solidFill>
                  <a:schemeClr val="bg1"/>
                </a:solidFill>
                <a:latin typeface="メイリオ" panose="020B0604030504040204" pitchFamily="50" charset="-128"/>
                <a:ea typeface="メイリオ" panose="020B0604030504040204" pitchFamily="50" charset="-128"/>
              </a:rPr>
              <a:t>日</a:t>
            </a:r>
          </a:p>
        </p:txBody>
      </p:sp>
      <p:grpSp>
        <p:nvGrpSpPr>
          <p:cNvPr id="43" name="グループ化 42">
            <a:extLst>
              <a:ext uri="{FF2B5EF4-FFF2-40B4-BE49-F238E27FC236}">
                <a16:creationId xmlns:a16="http://schemas.microsoft.com/office/drawing/2014/main" xmlns="" id="{8EED0C16-0F8E-4AAC-B000-9B154B18624B}"/>
              </a:ext>
            </a:extLst>
          </p:cNvPr>
          <p:cNvGrpSpPr/>
          <p:nvPr/>
        </p:nvGrpSpPr>
        <p:grpSpPr>
          <a:xfrm>
            <a:off x="3111995" y="2768651"/>
            <a:ext cx="591069" cy="552857"/>
            <a:chOff x="2939484" y="3833088"/>
            <a:chExt cx="591069" cy="552857"/>
          </a:xfrm>
        </p:grpSpPr>
        <p:sp>
          <p:nvSpPr>
            <p:cNvPr id="44" name="角丸四角形 38">
              <a:extLst>
                <a:ext uri="{FF2B5EF4-FFF2-40B4-BE49-F238E27FC236}">
                  <a16:creationId xmlns:a16="http://schemas.microsoft.com/office/drawing/2014/main" xmlns="" id="{F695CC3A-DE3D-49A7-B2F2-E8F5249DC130}"/>
                </a:ext>
              </a:extLst>
            </p:cNvPr>
            <p:cNvSpPr/>
            <p:nvPr/>
          </p:nvSpPr>
          <p:spPr>
            <a:xfrm>
              <a:off x="2999539" y="3833088"/>
              <a:ext cx="470959" cy="470959"/>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48" name="正方形/長方形 47">
              <a:extLst>
                <a:ext uri="{FF2B5EF4-FFF2-40B4-BE49-F238E27FC236}">
                  <a16:creationId xmlns:a16="http://schemas.microsoft.com/office/drawing/2014/main" xmlns="" id="{E22766C5-4C5C-4F40-B3FA-2576FE71ABEE}"/>
                </a:ext>
              </a:extLst>
            </p:cNvPr>
            <p:cNvSpPr/>
            <p:nvPr/>
          </p:nvSpPr>
          <p:spPr>
            <a:xfrm>
              <a:off x="2939484" y="3862725"/>
              <a:ext cx="591069" cy="523220"/>
            </a:xfrm>
            <a:prstGeom prst="rect">
              <a:avLst/>
            </a:prstGeom>
          </p:spPr>
          <p:txBody>
            <a:bodyPr wrap="square" anchor="ctr">
              <a:spAutoFit/>
            </a:bodyPr>
            <a:lstStyle/>
            <a:p>
              <a:pPr algn="ctr"/>
              <a:r>
                <a:rPr lang="ja-JP" altLang="en-US" sz="2800" b="1" dirty="0">
                  <a:solidFill>
                    <a:schemeClr val="bg2">
                      <a:lumMod val="50000"/>
                    </a:schemeClr>
                  </a:solidFill>
                  <a:latin typeface="メイリオ" panose="020B0604030504040204" pitchFamily="50" charset="-128"/>
                  <a:ea typeface="メイリオ" panose="020B0604030504040204" pitchFamily="50" charset="-128"/>
                </a:rPr>
                <a:t>月</a:t>
              </a:r>
            </a:p>
          </p:txBody>
        </p:sp>
      </p:grpSp>
      <p:sp>
        <p:nvSpPr>
          <p:cNvPr id="49" name="正方形/長方形 48">
            <a:extLst>
              <a:ext uri="{FF2B5EF4-FFF2-40B4-BE49-F238E27FC236}">
                <a16:creationId xmlns:a16="http://schemas.microsoft.com/office/drawing/2014/main" xmlns="" id="{72B5BCDB-EDBA-485B-BB36-A15A808C3ACB}"/>
              </a:ext>
            </a:extLst>
          </p:cNvPr>
          <p:cNvSpPr/>
          <p:nvPr/>
        </p:nvSpPr>
        <p:spPr>
          <a:xfrm>
            <a:off x="3758766" y="2807810"/>
            <a:ext cx="2077083" cy="523220"/>
          </a:xfrm>
          <a:prstGeom prst="rect">
            <a:avLst/>
          </a:prstGeom>
        </p:spPr>
        <p:txBody>
          <a:bodyPr wrap="square">
            <a:spAutoFit/>
          </a:bodyPr>
          <a:lstStyle/>
          <a:p>
            <a:r>
              <a:rPr lang="ja-JP" altLang="en-US" sz="2800" dirty="0">
                <a:solidFill>
                  <a:schemeClr val="bg1"/>
                </a:solidFill>
                <a:ea typeface="+mj-ea"/>
              </a:rPr>
              <a:t>1</a:t>
            </a:r>
            <a:r>
              <a:rPr lang="en-US" altLang="ja-JP" sz="2800" dirty="0">
                <a:solidFill>
                  <a:schemeClr val="bg1"/>
                </a:solidFill>
                <a:ea typeface="+mj-ea"/>
              </a:rPr>
              <a:t>3</a:t>
            </a:r>
            <a:r>
              <a:rPr lang="ja-JP" altLang="en-US" sz="2800" dirty="0">
                <a:solidFill>
                  <a:schemeClr val="bg1"/>
                </a:solidFill>
                <a:ea typeface="+mj-ea"/>
              </a:rPr>
              <a:t>:00</a:t>
            </a:r>
            <a:r>
              <a:rPr lang="en-US" altLang="ja-JP" sz="2800" dirty="0">
                <a:solidFill>
                  <a:schemeClr val="bg1"/>
                </a:solidFill>
                <a:ea typeface="+mj-ea"/>
              </a:rPr>
              <a:t>-</a:t>
            </a:r>
            <a:r>
              <a:rPr lang="ja-JP" altLang="en-US" sz="2800" dirty="0">
                <a:solidFill>
                  <a:schemeClr val="bg1"/>
                </a:solidFill>
                <a:ea typeface="+mj-ea"/>
              </a:rPr>
              <a:t>1</a:t>
            </a:r>
            <a:r>
              <a:rPr lang="en-US" altLang="ja-JP" sz="2800" dirty="0">
                <a:solidFill>
                  <a:schemeClr val="bg1"/>
                </a:solidFill>
                <a:ea typeface="+mj-ea"/>
              </a:rPr>
              <a:t>4</a:t>
            </a:r>
            <a:r>
              <a:rPr lang="ja-JP" altLang="en-US" sz="2800" dirty="0">
                <a:solidFill>
                  <a:schemeClr val="bg1"/>
                </a:solidFill>
                <a:ea typeface="+mj-ea"/>
              </a:rPr>
              <a:t>:</a:t>
            </a:r>
            <a:r>
              <a:rPr lang="en-US" altLang="ja-JP" sz="2800" dirty="0">
                <a:solidFill>
                  <a:schemeClr val="bg1"/>
                </a:solidFill>
                <a:ea typeface="+mj-ea"/>
              </a:rPr>
              <a:t>3</a:t>
            </a:r>
            <a:r>
              <a:rPr lang="ja-JP" altLang="en-US" sz="2800" dirty="0">
                <a:solidFill>
                  <a:schemeClr val="bg1"/>
                </a:solidFill>
                <a:ea typeface="+mj-ea"/>
              </a:rPr>
              <a:t>0　</a:t>
            </a:r>
          </a:p>
        </p:txBody>
      </p:sp>
    </p:spTree>
    <p:extLst>
      <p:ext uri="{BB962C8B-B14F-4D97-AF65-F5344CB8AC3E}">
        <p14:creationId xmlns:p14="http://schemas.microsoft.com/office/powerpoint/2010/main" val="2594798104"/>
      </p:ext>
    </p:extLst>
  </p:cSld>
  <p:clrMapOvr>
    <a:masterClrMapping/>
  </p:clrMapOvr>
</p:sld>
</file>

<file path=ppt/theme/theme1.xml><?xml version="1.0" encoding="utf-8"?>
<a:theme xmlns:a="http://schemas.openxmlformats.org/drawingml/2006/main" name="Office テーマ">
  <a:themeElements>
    <a:clrScheme name="青">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egoe　メイリオ">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2.potx" id="{A2FFFB87-B135-4F6F-93C3-31EBF096B488}" vid="{48EE3F0C-4BC7-4324-B8FB-B9F6BD660F74}"/>
    </a:ext>
  </a:extLst>
</a:theme>
</file>

<file path=docProps/app.xml><?xml version="1.0" encoding="utf-8"?>
<Properties xmlns="http://schemas.openxmlformats.org/officeDocument/2006/extended-properties" xmlns:vt="http://schemas.openxmlformats.org/officeDocument/2006/docPropsVTypes">
  <Template>16学術会セミナー</Template>
  <TotalTime>0</TotalTime>
  <Words>159</Words>
  <Application>Microsoft Office PowerPoint</Application>
  <PresentationFormat>ユーザー設定</PresentationFormat>
  <Paragraphs>36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 Ｐゴシック</vt:lpstr>
      <vt:lpstr>メイリオ</vt:lpstr>
      <vt:lpstr>Arial</vt:lpstr>
      <vt:lpstr>Segoe UI</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2015-04-28T11:50:18Z</dcterms:created>
  <dcterms:modified xsi:type="dcterms:W3CDTF">2021-10-28T05:24:47Z</dcterms:modified>
</cp:coreProperties>
</file>