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7772400" cy="100584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504"/>
    <a:srgbClr val="F9C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64" y="84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AC6D-3A27-4E58-870A-978EA7BEF88E}" type="datetimeFigureOut">
              <a:rPr kumimoji="1" lang="ja-JP" altLang="en-US" smtClean="0"/>
              <a:t>2021/7/2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18AE1-6854-4DAD-9B2C-766E527AF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3225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body"/>
          </p:nvPr>
        </p:nvSpPr>
        <p:spPr>
          <a:xfrm>
            <a:off x="782601" y="5684240"/>
            <a:ext cx="6260427" cy="538485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クリックしてノート書式の編集</a:t>
            </a:r>
          </a:p>
        </p:txBody>
      </p:sp>
      <p:sp>
        <p:nvSpPr>
          <p:cNvPr id="5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96111" cy="5979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&lt;ヘッダー&gt;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dt"/>
          </p:nvPr>
        </p:nvSpPr>
        <p:spPr>
          <a:xfrm>
            <a:off x="4429516" y="0"/>
            <a:ext cx="3396111" cy="5979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&lt;日付/時刻&gt;</a:t>
            </a:r>
          </a:p>
        </p:txBody>
      </p:sp>
      <p:sp>
        <p:nvSpPr>
          <p:cNvPr id="61" name="PlaceHolder 4"/>
          <p:cNvSpPr>
            <a:spLocks noGrp="1"/>
          </p:cNvSpPr>
          <p:nvPr>
            <p:ph type="ftr"/>
          </p:nvPr>
        </p:nvSpPr>
        <p:spPr>
          <a:xfrm>
            <a:off x="0" y="11368882"/>
            <a:ext cx="3396111" cy="5979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&lt;フッター&gt;</a:t>
            </a:r>
          </a:p>
        </p:txBody>
      </p:sp>
      <p:sp>
        <p:nvSpPr>
          <p:cNvPr id="62" name="PlaceHolder 5"/>
          <p:cNvSpPr>
            <a:spLocks noGrp="1"/>
          </p:cNvSpPr>
          <p:nvPr>
            <p:ph type="sldNum"/>
          </p:nvPr>
        </p:nvSpPr>
        <p:spPr>
          <a:xfrm>
            <a:off x="4429516" y="11368882"/>
            <a:ext cx="3396111" cy="5979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A50BF26-5649-4C97-9493-1B6AC874BE58}" type="slidenum"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59674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body"/>
          </p:nvPr>
        </p:nvSpPr>
        <p:spPr>
          <a:xfrm>
            <a:off x="709931" y="4925509"/>
            <a:ext cx="5679067" cy="4029375"/>
          </a:xfrm>
          <a:prstGeom prst="rect">
            <a:avLst/>
          </a:prstGeom>
        </p:spPr>
        <p:txBody>
          <a:bodyPr/>
          <a:lstStyle/>
          <a:p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4021447" y="9721271"/>
            <a:ext cx="3075990" cy="512939"/>
          </a:xfrm>
          <a:prstGeom prst="rect">
            <a:avLst/>
          </a:prstGeom>
          <a:noFill/>
          <a:ln>
            <a:noFill/>
          </a:ln>
        </p:spPr>
        <p:txBody>
          <a:bodyPr lIns="94768" tIns="47384" rIns="94768" bIns="47384" anchor="b"/>
          <a:lstStyle/>
          <a:p>
            <a:pPr algn="r">
              <a:lnSpc>
                <a:spcPct val="100000"/>
              </a:lnSpc>
            </a:pPr>
            <a:fld id="{C1C5A2D2-63FF-4E5E-B402-50E4F063D897}" type="slidenum"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1</a:t>
            </a:fld>
            <a:endParaRPr lang="en-US" sz="15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08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19260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78800" y="7227000"/>
            <a:ext cx="19260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46592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1465920" y="722700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78800" y="722700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19260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78800" y="7062120"/>
            <a:ext cx="19260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pic>
        <p:nvPicPr>
          <p:cNvPr id="56" name="図 55"/>
          <p:cNvPicPr/>
          <p:nvPr/>
        </p:nvPicPr>
        <p:blipFill>
          <a:blip r:embed="rId2"/>
          <a:stretch/>
        </p:blipFill>
        <p:spPr>
          <a:xfrm>
            <a:off x="1244160" y="7062120"/>
            <a:ext cx="395280" cy="315360"/>
          </a:xfrm>
          <a:prstGeom prst="rect">
            <a:avLst/>
          </a:prstGeom>
          <a:ln>
            <a:noFill/>
          </a:ln>
        </p:spPr>
      </p:pic>
      <p:pic>
        <p:nvPicPr>
          <p:cNvPr id="57" name="図 56"/>
          <p:cNvPicPr/>
          <p:nvPr/>
        </p:nvPicPr>
        <p:blipFill>
          <a:blip r:embed="rId3"/>
          <a:stretch/>
        </p:blipFill>
        <p:spPr>
          <a:xfrm>
            <a:off x="1244160" y="7062120"/>
            <a:ext cx="395280" cy="31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78800" y="6609600"/>
            <a:ext cx="1926000" cy="1220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19260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9396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465920" y="7062120"/>
            <a:ext cx="9396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2236320" y="4079520"/>
            <a:ext cx="5120640" cy="3434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78800" y="722700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465920" y="7062120"/>
            <a:ext cx="9396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939600" cy="31536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146592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1465920" y="722700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7880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1465920" y="7062120"/>
            <a:ext cx="9396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78800" y="7227000"/>
            <a:ext cx="1926000" cy="150120"/>
          </a:xfrm>
          <a:prstGeom prst="rect">
            <a:avLst/>
          </a:prstGeom>
        </p:spPr>
        <p:txBody>
          <a:bodyPr lIns="0" tIns="0" rIns="0" bIns="0"/>
          <a:lstStyle/>
          <a:p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1"/>
          <p:cNvSpPr/>
          <p:nvPr/>
        </p:nvSpPr>
        <p:spPr>
          <a:xfrm>
            <a:off x="0" y="-3960"/>
            <a:ext cx="7772040" cy="375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CustomShape 2"/>
          <p:cNvSpPr/>
          <p:nvPr/>
        </p:nvSpPr>
        <p:spPr>
          <a:xfrm>
            <a:off x="0" y="0"/>
            <a:ext cx="7772040" cy="375912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9256680"/>
            <a:ext cx="7772040" cy="801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グラフィック 6"/>
          <p:cNvPicPr/>
          <p:nvPr/>
        </p:nvPicPr>
        <p:blipFill>
          <a:blip r:embed="rId15"/>
          <a:stretch/>
        </p:blipFill>
        <p:spPr>
          <a:xfrm>
            <a:off x="0" y="2160"/>
            <a:ext cx="3326040" cy="4959000"/>
          </a:xfrm>
          <a:prstGeom prst="rect">
            <a:avLst/>
          </a:prstGeom>
          <a:ln>
            <a:noFill/>
          </a:ln>
        </p:spPr>
      </p:pic>
      <p:pic>
        <p:nvPicPr>
          <p:cNvPr id="4" name="グラフィック 18"/>
          <p:cNvPicPr/>
          <p:nvPr/>
        </p:nvPicPr>
        <p:blipFill>
          <a:blip r:embed="rId16"/>
          <a:stretch/>
        </p:blipFill>
        <p:spPr>
          <a:xfrm>
            <a:off x="1761120" y="-17280"/>
            <a:ext cx="2045160" cy="4997520"/>
          </a:xfrm>
          <a:prstGeom prst="rect">
            <a:avLst/>
          </a:prstGeom>
          <a:ln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78800" y="7062120"/>
            <a:ext cx="1926000" cy="31536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7レベル目のアウトラインここに見出しテキスト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591120" y="9389880"/>
            <a:ext cx="6653160" cy="1044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10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7レベル目のアウトライン会社名</a:t>
            </a:r>
            <a:endParaRPr lang="ja-JP" sz="10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91120" y="9612360"/>
            <a:ext cx="6653160" cy="2750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7レベル目のアウトライン郵便番号、都道府県、市区町村、番地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85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電話番号 |メール アドレス | Web アドレス</a:t>
            </a:r>
            <a:endParaRPr lang="ja-JP" sz="85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pic>
        <p:nvPicPr>
          <p:cNvPr id="8" name="グラフィック 12"/>
          <p:cNvPicPr/>
          <p:nvPr/>
        </p:nvPicPr>
        <p:blipFill>
          <a:blip r:embed="rId17"/>
          <a:stretch/>
        </p:blipFill>
        <p:spPr>
          <a:xfrm>
            <a:off x="6180120" y="-8280"/>
            <a:ext cx="1641600" cy="2852280"/>
          </a:xfrm>
          <a:prstGeom prst="rect">
            <a:avLst/>
          </a:prstGeom>
          <a:ln>
            <a:noFill/>
          </a:ln>
        </p:spPr>
      </p:pic>
      <p:pic>
        <p:nvPicPr>
          <p:cNvPr id="9" name="グラフィック 13"/>
          <p:cNvPicPr/>
          <p:nvPr/>
        </p:nvPicPr>
        <p:blipFill>
          <a:blip r:embed="rId18"/>
          <a:stretch/>
        </p:blipFill>
        <p:spPr>
          <a:xfrm>
            <a:off x="4581360" y="4911840"/>
            <a:ext cx="3190680" cy="85320"/>
          </a:xfrm>
          <a:prstGeom prst="rect">
            <a:avLst/>
          </a:prstGeom>
          <a:ln>
            <a:noFill/>
          </a:ln>
        </p:spPr>
      </p:pic>
      <p:pic>
        <p:nvPicPr>
          <p:cNvPr id="10" name="グラフィック 15"/>
          <p:cNvPicPr/>
          <p:nvPr/>
        </p:nvPicPr>
        <p:blipFill>
          <a:blip r:embed="rId19"/>
          <a:stretch/>
        </p:blipFill>
        <p:spPr>
          <a:xfrm>
            <a:off x="926640" y="5726160"/>
            <a:ext cx="1148400" cy="996480"/>
          </a:xfrm>
          <a:prstGeom prst="rect">
            <a:avLst/>
          </a:prstGeom>
          <a:ln>
            <a:noFill/>
          </a:ln>
        </p:spPr>
      </p:pic>
      <p:pic>
        <p:nvPicPr>
          <p:cNvPr id="11" name="グラフィック 14"/>
          <p:cNvPicPr/>
          <p:nvPr/>
        </p:nvPicPr>
        <p:blipFill>
          <a:blip r:embed="rId20"/>
          <a:stretch/>
        </p:blipFill>
        <p:spPr>
          <a:xfrm>
            <a:off x="748800" y="5787000"/>
            <a:ext cx="1256760" cy="1083240"/>
          </a:xfrm>
          <a:prstGeom prst="rect">
            <a:avLst/>
          </a:prstGeom>
          <a:ln>
            <a:noFill/>
          </a:ln>
        </p:spPr>
      </p:pic>
      <p:sp>
        <p:nvSpPr>
          <p:cNvPr id="12" name="PlaceHolder 7"/>
          <p:cNvSpPr>
            <a:spLocks noGrp="1"/>
          </p:cNvSpPr>
          <p:nvPr>
            <p:ph type="body"/>
          </p:nvPr>
        </p:nvSpPr>
        <p:spPr>
          <a:xfrm>
            <a:off x="3007800" y="7062120"/>
            <a:ext cx="1926000" cy="31536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7レベル目のアウトラインここに見出しテキスト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pic>
        <p:nvPicPr>
          <p:cNvPr id="13" name="グラフィック 27"/>
          <p:cNvPicPr/>
          <p:nvPr/>
        </p:nvPicPr>
        <p:blipFill>
          <a:blip r:embed="rId21"/>
          <a:stretch/>
        </p:blipFill>
        <p:spPr>
          <a:xfrm>
            <a:off x="3456000" y="5726160"/>
            <a:ext cx="1148400" cy="996480"/>
          </a:xfrm>
          <a:prstGeom prst="rect">
            <a:avLst/>
          </a:prstGeom>
          <a:ln>
            <a:noFill/>
          </a:ln>
        </p:spPr>
      </p:pic>
      <p:pic>
        <p:nvPicPr>
          <p:cNvPr id="14" name="グラフィック 28"/>
          <p:cNvPicPr/>
          <p:nvPr/>
        </p:nvPicPr>
        <p:blipFill>
          <a:blip r:embed="rId22"/>
          <a:stretch/>
        </p:blipFill>
        <p:spPr>
          <a:xfrm>
            <a:off x="3278160" y="5787000"/>
            <a:ext cx="1256760" cy="1083240"/>
          </a:xfrm>
          <a:prstGeom prst="rect">
            <a:avLst/>
          </a:prstGeom>
          <a:ln>
            <a:noFill/>
          </a:ln>
        </p:spPr>
      </p:pic>
      <p:sp>
        <p:nvSpPr>
          <p:cNvPr id="15" name="PlaceHolder 8"/>
          <p:cNvSpPr>
            <a:spLocks noGrp="1"/>
          </p:cNvSpPr>
          <p:nvPr>
            <p:ph type="body"/>
          </p:nvPr>
        </p:nvSpPr>
        <p:spPr>
          <a:xfrm>
            <a:off x="5430960" y="7062120"/>
            <a:ext cx="1926000" cy="31536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algn="ctr">
              <a:lnSpc>
                <a:spcPct val="100000"/>
              </a:lnSpc>
            </a:pPr>
            <a:r>
              <a:rPr lang="ja-JP" sz="1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7レベル目のアウトラインここに見出しテキスト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pic>
        <p:nvPicPr>
          <p:cNvPr id="16" name="グラフィック 35"/>
          <p:cNvPicPr/>
          <p:nvPr/>
        </p:nvPicPr>
        <p:blipFill>
          <a:blip r:embed="rId23"/>
          <a:stretch/>
        </p:blipFill>
        <p:spPr>
          <a:xfrm>
            <a:off x="5879160" y="5726160"/>
            <a:ext cx="1148400" cy="996480"/>
          </a:xfrm>
          <a:prstGeom prst="rect">
            <a:avLst/>
          </a:prstGeom>
          <a:ln>
            <a:noFill/>
          </a:ln>
        </p:spPr>
      </p:pic>
      <p:pic>
        <p:nvPicPr>
          <p:cNvPr id="17" name="グラフィック 36"/>
          <p:cNvPicPr/>
          <p:nvPr/>
        </p:nvPicPr>
        <p:blipFill>
          <a:blip r:embed="rId24"/>
          <a:stretch/>
        </p:blipFill>
        <p:spPr>
          <a:xfrm>
            <a:off x="5701320" y="5787000"/>
            <a:ext cx="1256760" cy="1083240"/>
          </a:xfrm>
          <a:prstGeom prst="rect">
            <a:avLst/>
          </a:prstGeom>
          <a:ln>
            <a:noFill/>
          </a:ln>
        </p:spPr>
      </p:pic>
      <p:sp>
        <p:nvSpPr>
          <p:cNvPr id="18" name="PlaceHolder 9"/>
          <p:cNvSpPr>
            <a:spLocks noGrp="1"/>
          </p:cNvSpPr>
          <p:nvPr>
            <p:ph type="body"/>
          </p:nvPr>
        </p:nvSpPr>
        <p:spPr>
          <a:xfrm>
            <a:off x="490320" y="2955240"/>
            <a:ext cx="1609560" cy="69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82000"/>
              </a:lnSpc>
            </a:pPr>
            <a:r>
              <a:rPr lang="ja-JP" sz="1600" b="0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7レベル目のアウトラインイベントの郵便番号、都道府県、市区町村、番地</a:t>
            </a: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100000"/>
              </a:lnSpc>
            </a:pPr>
            <a:endParaRPr lang="ja-JP" sz="1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19" name="PlaceHolder 10"/>
          <p:cNvSpPr>
            <a:spLocks noGrp="1"/>
          </p:cNvSpPr>
          <p:nvPr>
            <p:ph type="body"/>
          </p:nvPr>
        </p:nvSpPr>
        <p:spPr>
          <a:xfrm>
            <a:off x="489240" y="2516400"/>
            <a:ext cx="2238840" cy="369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82000"/>
              </a:lnSpc>
            </a:pPr>
            <a:r>
              <a:rPr lang="ja-JP" sz="2400" b="1" strike="noStrike" spc="-1">
                <a:solidFill>
                  <a:srgbClr val="F3D569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7レベル目のアウトライン8 月 20 日 | 12 AM</a:t>
            </a:r>
            <a:endParaRPr lang="ja-JP" sz="2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20" name="PlaceHolder 11"/>
          <p:cNvSpPr>
            <a:spLocks noGrp="1"/>
          </p:cNvSpPr>
          <p:nvPr>
            <p:ph type="title"/>
          </p:nvPr>
        </p:nvSpPr>
        <p:spPr>
          <a:xfrm>
            <a:off x="2236320" y="4079520"/>
            <a:ext cx="5120640" cy="74052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ja-JP" sz="4200" b="1" strike="noStrike" cap="all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イベントのタイトル</a:t>
            </a:r>
            <a:endParaRPr lang="ja-JP" sz="1800" b="0" strike="noStrike" spc="-1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21" name="PlaceHolder 12"/>
          <p:cNvSpPr>
            <a:spLocks noGrp="1"/>
          </p:cNvSpPr>
          <p:nvPr>
            <p:ph type="body"/>
          </p:nvPr>
        </p:nvSpPr>
        <p:spPr>
          <a:xfrm>
            <a:off x="478800" y="7636680"/>
            <a:ext cx="1926000" cy="14425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100000"/>
              </a:lnSpc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7レベル目のアウトラインLorem ipsum dolor sit amet, consectetur adipiscing elit, sed do eiusmod tempor incididunt ut labore.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22" name="PlaceHolder 13"/>
          <p:cNvSpPr>
            <a:spLocks noGrp="1"/>
          </p:cNvSpPr>
          <p:nvPr>
            <p:ph type="body"/>
          </p:nvPr>
        </p:nvSpPr>
        <p:spPr>
          <a:xfrm>
            <a:off x="3007800" y="7636680"/>
            <a:ext cx="1926000" cy="14425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100000"/>
              </a:lnSpc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7レベル目のアウトラインLorem ipsum dolor sit amet, consectetur adipiscing elit, sed do eiusmod tempor incididunt ut labore.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  <p:sp>
        <p:nvSpPr>
          <p:cNvPr id="23" name="PlaceHolder 14"/>
          <p:cNvSpPr>
            <a:spLocks noGrp="1"/>
          </p:cNvSpPr>
          <p:nvPr>
            <p:ph type="body"/>
          </p:nvPr>
        </p:nvSpPr>
        <p:spPr>
          <a:xfrm>
            <a:off x="5430960" y="7635600"/>
            <a:ext cx="1926000" cy="14425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アウトラインテキストの書式を編集するにはクリックします。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2レベル目のアウトライン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3レベル目のアウトライン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4レベル目のアウトライン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5レベル目のアウトライン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6レベル目のアウトライン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  <a:p>
            <a:pPr>
              <a:lnSpc>
                <a:spcPct val="100000"/>
              </a:lnSpc>
            </a:pPr>
            <a:r>
              <a:rPr lang="ja-JP" sz="14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7レベル目のアウトラインLorem ipsum dolor sit amet, consectetur adipiscing elit, sed do eiusmod tempor incididunt ut labore.</a:t>
            </a:r>
            <a:endParaRPr lang="ja-JP" sz="14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Meiryo U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4988848"/>
          </a:xfrm>
          <a:prstGeom prst="rect">
            <a:avLst/>
          </a:prstGeom>
        </p:spPr>
      </p:pic>
      <p:sp>
        <p:nvSpPr>
          <p:cNvPr id="32" name="TextShape 9"/>
          <p:cNvSpPr txBox="1"/>
          <p:nvPr/>
        </p:nvSpPr>
        <p:spPr>
          <a:xfrm>
            <a:off x="0" y="4039384"/>
            <a:ext cx="7772400" cy="2999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ja-JP" altLang="en-US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[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講師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]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竹ケ原</a:t>
            </a:r>
            <a:r>
              <a:rPr lang="ja-JP" altLang="en-US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啓介　氏</a:t>
            </a:r>
            <a:endParaRPr lang="en-US" altLang="ja-JP" b="1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    　株式会社日本政策投資銀行 </a:t>
            </a:r>
            <a:endParaRPr lang="en-US" altLang="ja-JP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spc="-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         　 　　　　</a:t>
            </a:r>
            <a:r>
              <a:rPr lang="ja-JP" altLang="en-US" sz="1200" spc="-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設備投資研究所エグゼクティブフェロー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[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略歴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]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1989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一橋大学法学部卒業 日本開発銀行（現 日本政策投資銀行）入行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en-US" altLang="ja-JP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           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2005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同行 フランクフルト首席駐在員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2009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同行 事業開発部ＣＳＲ支援室長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2016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同行 産業調査部長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７年　同行 </a:t>
            </a:r>
            <a:r>
              <a:rPr lang="ja-JP" altLang="en-US" sz="10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執行役員 産業調査本部副本部長兼経営企画部サステナビリティ経営室長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 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2021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現職</a:t>
            </a:r>
            <a:endParaRPr lang="en-US" altLang="ja-JP" sz="14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[</a:t>
            </a:r>
            <a:r>
              <a:rPr lang="ja-JP" altLang="en-US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公職等</a:t>
            </a:r>
            <a:r>
              <a:rPr lang="en-US" altLang="ja-JP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]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飯田市　「再生可能エネルギー導入支援審議会」委員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内閣府　「地方創生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SDGs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ESG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金融調査・研究会」委員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  環境省　「</a:t>
            </a:r>
            <a:r>
              <a:rPr lang="en-US" altLang="ja-JP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ESG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地域金融タスクフォース」</a:t>
            </a: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座長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  経産省　「</a:t>
            </a: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トランジション・ファイナンス環境整備検討委員会」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委員</a:t>
            </a:r>
            <a:endParaRPr lang="en-US" altLang="ja-JP" sz="12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文科省　「</a:t>
            </a:r>
            <a:r>
              <a:rPr lang="ja-JP" altLang="en-US" sz="1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気候変動研究に関する</a:t>
            </a:r>
            <a:r>
              <a:rPr lang="ja-JP" alt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検討会」委員</a:t>
            </a:r>
            <a:endParaRPr lang="en-US" altLang="ja-JP" sz="14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00000"/>
              </a:lnSpc>
            </a:pPr>
            <a:endParaRPr lang="ja-JP" altLang="ja-JP" sz="20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5" name="TextShape 3"/>
          <p:cNvSpPr txBox="1"/>
          <p:nvPr/>
        </p:nvSpPr>
        <p:spPr>
          <a:xfrm>
            <a:off x="2212033" y="9713437"/>
            <a:ext cx="5278933" cy="2373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ja-JP" altLang="en-US" sz="14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飯田市 環境モデル都市推進課　　</a:t>
            </a:r>
            <a:r>
              <a:rPr lang="ja-JP" altLang="en-US" sz="140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14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℡</a:t>
            </a:r>
            <a:r>
              <a:rPr lang="en-US" altLang="ja-JP" sz="1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0265-22-4511</a:t>
            </a:r>
            <a:r>
              <a:rPr lang="en-US" altLang="ja-JP" sz="1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内線</a:t>
            </a:r>
            <a:r>
              <a:rPr lang="en-US" altLang="ja-JP" sz="1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)3473</a:t>
            </a:r>
            <a:r>
              <a:rPr lang="ja-JP" altLang="ja-JP" sz="1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40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ja-JP" sz="140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TextShape 11"/>
          <p:cNvSpPr txBox="1"/>
          <p:nvPr/>
        </p:nvSpPr>
        <p:spPr>
          <a:xfrm>
            <a:off x="1816100" y="4948213"/>
            <a:ext cx="6159500" cy="118081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endParaRPr lang="ja-JP" sz="1050" b="0" strike="noStrike" spc="-1" dirty="0">
              <a:solidFill>
                <a:srgbClr val="151515"/>
              </a:solidFill>
              <a:uFill>
                <a:solidFill>
                  <a:srgbClr val="FFFFFF"/>
                </a:solidFill>
              </a:uFill>
              <a:latin typeface="Microsoft Sans Serif"/>
            </a:endParaRPr>
          </a:p>
        </p:txBody>
      </p:sp>
      <p:sp>
        <p:nvSpPr>
          <p:cNvPr id="35" name="TextShape 9"/>
          <p:cNvSpPr txBox="1"/>
          <p:nvPr/>
        </p:nvSpPr>
        <p:spPr>
          <a:xfrm>
            <a:off x="0" y="958692"/>
            <a:ext cx="7772400" cy="9619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ja-JP" altLang="en-US" sz="6600" b="1" dirty="0">
                <a:ln w="0"/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ＥＳＧ金融セミナー</a:t>
            </a:r>
            <a:endParaRPr lang="ja-JP" altLang="ja-JP" sz="7200" b="1" dirty="0">
              <a:ln w="0"/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FFFFFF"/>
                </a:solidFill>
              </a:u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75474" y="7094040"/>
            <a:ext cx="599021" cy="51011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申込</a:t>
            </a:r>
            <a:endParaRPr lang="en-US" altLang="ja-JP" sz="1600" b="1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Meiryo UI"/>
              <a:ea typeface="Meiryo UI"/>
            </a:endParaRPr>
          </a:p>
          <a:p>
            <a:pPr algn="ctr"/>
            <a:r>
              <a:rPr kumimoji="1" lang="ja-JP" altLang="en-US" sz="16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Meiryo UI"/>
                <a:ea typeface="Meiryo UI"/>
              </a:rPr>
              <a:t>方法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95738"/>
              </p:ext>
            </p:extLst>
          </p:nvPr>
        </p:nvGraphicFramePr>
        <p:xfrm>
          <a:off x="275474" y="7925498"/>
          <a:ext cx="7160126" cy="125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3308"/>
                <a:gridCol w="2651760"/>
                <a:gridCol w="953589"/>
                <a:gridCol w="2611469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事業所名</a:t>
                      </a:r>
                      <a:endParaRPr kumimoji="1" lang="ja-JP" altLang="en-US" sz="12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所在地</a:t>
                      </a:r>
                      <a:endParaRPr kumimoji="1" lang="ja-JP" altLang="en-US" sz="12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ご担当者名</a:t>
                      </a:r>
                      <a:endParaRPr kumimoji="1" lang="ja-JP" altLang="en-US" sz="12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連絡先</a:t>
                      </a:r>
                      <a:endParaRPr kumimoji="1" lang="ja-JP" altLang="en-US" sz="12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メールアドレス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電話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参加者</a:t>
                      </a: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氏名　　　　　　　　　　　　　　　　役職または所属部署</a:t>
                      </a:r>
                    </a:p>
                    <a:p>
                      <a:endParaRPr kumimoji="1" lang="ja-JP" altLang="en-US" sz="14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solidFill>
                            <a:srgbClr val="00206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参加者</a:t>
                      </a:r>
                    </a:p>
                  </a:txBody>
                  <a:tcPr anchor="ctr" anchorCtr="1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氏名　　　　　　　　　　　　　　　　役職または所属部署</a:t>
                      </a:r>
                    </a:p>
                    <a:p>
                      <a:endParaRPr kumimoji="1" lang="ja-JP" altLang="en-US" sz="1400" dirty="0">
                        <a:solidFill>
                          <a:srgbClr val="00206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213240" y="7608155"/>
            <a:ext cx="7160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産業技術大学受講申込</a:t>
            </a:r>
            <a:r>
              <a:rPr lang="en-US" altLang="ja-JP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FAX</a:t>
            </a:r>
            <a:r>
              <a:rPr lang="ja-JP" altLang="en-US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フォーム（</a:t>
            </a:r>
            <a:r>
              <a:rPr lang="en-US" altLang="ja-JP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FAX0265-24-0962</a:t>
            </a:r>
            <a:r>
              <a:rPr lang="ja-JP" altLang="en-US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　締め切り：令和３年７月</a:t>
            </a:r>
            <a:r>
              <a:rPr lang="en-US" altLang="ja-JP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27</a:t>
            </a:r>
            <a:r>
              <a:rPr lang="ja-JP" altLang="en-US" sz="1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日（火）</a:t>
            </a:r>
            <a:endParaRPr lang="ja-JP" altLang="en-US" sz="1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842882" y="7122585"/>
            <a:ext cx="65927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下記の必要事項を記載のうえ、７月</a:t>
            </a:r>
            <a:r>
              <a:rPr lang="en-US" altLang="ja-JP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日（火）までに</a:t>
            </a:r>
            <a:r>
              <a:rPr lang="en-US" altLang="ja-JP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FAX</a:t>
            </a:r>
            <a:r>
              <a:rPr lang="ja-JP" altLang="en-US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またはメール（</a:t>
            </a:r>
            <a:r>
              <a:rPr lang="en-US" altLang="ja-JP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info@isilip.com</a:t>
            </a:r>
            <a:r>
              <a:rPr lang="ja-JP" altLang="en-US" sz="11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）にてお申込みください。</a:t>
            </a:r>
            <a:endParaRPr lang="ja-JP" altLang="en-US" sz="11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TextShape 3"/>
          <p:cNvSpPr txBox="1"/>
          <p:nvPr/>
        </p:nvSpPr>
        <p:spPr>
          <a:xfrm>
            <a:off x="172290" y="9367667"/>
            <a:ext cx="7222360" cy="2382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altLang="ja-JP" sz="1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[</a:t>
            </a:r>
            <a:r>
              <a:rPr lang="ja-JP" altLang="en-US" sz="1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問い合わせ先</a:t>
            </a:r>
            <a:r>
              <a:rPr lang="en-US" altLang="ja-JP" sz="1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]</a:t>
            </a:r>
            <a:r>
              <a:rPr lang="ja-JP" altLang="en-US" sz="1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（公財）南信州・飯田産業センター　　</a:t>
            </a:r>
            <a:r>
              <a:rPr lang="ja-JP" altLang="en-US" sz="14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℡</a:t>
            </a:r>
            <a:r>
              <a:rPr lang="en-US" altLang="ja-JP" sz="14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0265-52-1613 </a:t>
            </a:r>
            <a:r>
              <a:rPr lang="ja-JP" altLang="en-US" sz="14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ja-JP" sz="14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982" y="4530153"/>
            <a:ext cx="1376145" cy="192660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95850" y="102631"/>
            <a:ext cx="278138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参加無料・オンライン開催</a:t>
            </a:r>
            <a:endParaRPr kumimoji="1" lang="ja-JP" altLang="en-U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895850" y="130959"/>
            <a:ext cx="2704277" cy="36933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95708" y="110584"/>
            <a:ext cx="1079501" cy="7482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特別講座</a:t>
            </a:r>
            <a:endParaRPr lang="en-US" altLang="ja-JP" sz="1200" dirty="0" smtClean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講座</a:t>
            </a:r>
            <a:r>
              <a:rPr kumimoji="1" lang="ja-JP" altLang="en-US" sz="12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コード</a:t>
            </a:r>
            <a:endParaRPr lang="en-US" altLang="ja-JP" sz="12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1200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210303</a:t>
            </a:r>
            <a:endParaRPr kumimoji="1" lang="en-US" altLang="ja-JP" sz="1200" dirty="0" smtClean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0" y="2227800"/>
            <a:ext cx="789359" cy="78935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84355" y="2469230"/>
            <a:ext cx="70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日程</a:t>
            </a:r>
            <a:endParaRPr kumimoji="1" lang="ja-JP" alt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0" y="3067857"/>
            <a:ext cx="789359" cy="789359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284355" y="3309287"/>
            <a:ext cx="70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主催</a:t>
            </a:r>
            <a:endParaRPr kumimoji="1" lang="ja-JP" alt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54" y="3071020"/>
            <a:ext cx="789359" cy="789359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4105281" y="3312819"/>
            <a:ext cx="67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共催</a:t>
            </a:r>
            <a:endParaRPr kumimoji="1" lang="ja-JP" alt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61916" y="2459305"/>
            <a:ext cx="305390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令和３年８月３日（火曜日）　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86563" y="3322204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kumimoji="1"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（公財）南信州・飯田産業センター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51499" y="3318136"/>
            <a:ext cx="287140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kumimoji="1"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飯田市環境モデル都市推進課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54" y="2247841"/>
            <a:ext cx="789359" cy="789359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4122588" y="2485431"/>
            <a:ext cx="70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</a:t>
            </a:r>
            <a:endParaRPr kumimoji="1" lang="ja-JP" alt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840266" y="2459305"/>
            <a:ext cx="302066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kumimoji="1"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</a:t>
            </a:r>
            <a:r>
              <a:rPr kumimoji="1"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kumimoji="1"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分～</a:t>
            </a:r>
            <a:r>
              <a:rPr kumimoji="1"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</a:t>
            </a:r>
            <a:r>
              <a:rPr kumimoji="1"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</a:t>
            </a:r>
            <a:r>
              <a:rPr kumimoji="1"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kumimoji="1"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</a:t>
            </a:r>
            <a:r>
              <a:rPr kumimoji="1"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116</Words>
  <Application>Microsoft Office PowerPoint</Application>
  <PresentationFormat>ユーザー設定</PresentationFormat>
  <Paragraphs>45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DejaVu Sans</vt:lpstr>
      <vt:lpstr>Meiryo UI</vt:lpstr>
      <vt:lpstr>ＭＳ Ｐゴシック</vt:lpstr>
      <vt:lpstr>Arial</vt:lpstr>
      <vt:lpstr>Calibri</vt:lpstr>
      <vt:lpstr>Microsoft Sans Serif</vt:lpstr>
      <vt:lpstr>Symbol</vt:lpstr>
      <vt:lpstr>Times New Roman</vt:lpstr>
      <vt:lpstr>Wingdings</vt:lpstr>
      <vt:lpstr>Office Theme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勝田 雄大</dc:creator>
  <cp:lastModifiedBy>伊藤 宏</cp:lastModifiedBy>
  <cp:revision>49</cp:revision>
  <dcterms:modified xsi:type="dcterms:W3CDTF">2021-07-02T08:34:02Z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2021-05-18T09:20:32Z</dcterms:created>
  <dc:creator/>
  <dc:description/>
  <dc:language>ja-JP</dc:language>
  <cp:lastModifiedBy/>
  <dcterms:modified xsi:type="dcterms:W3CDTF">2019-03-13T03:11:29Z</dcterms:modified>
  <cp:revision>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ユーザー設定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